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86" r:id="rId3"/>
    <p:sldId id="270" r:id="rId4"/>
    <p:sldId id="364" r:id="rId5"/>
    <p:sldId id="359" r:id="rId6"/>
    <p:sldId id="365" r:id="rId7"/>
    <p:sldId id="361" r:id="rId8"/>
    <p:sldId id="28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최 은진" initials="최은" lastIdx="1" clrIdx="0">
    <p:extLst>
      <p:ext uri="{19B8F6BF-5375-455C-9EA6-DF929625EA0E}">
        <p15:presenceInfo xmlns:p15="http://schemas.microsoft.com/office/powerpoint/2012/main" userId="ae04e14d8a92759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8FC6"/>
    <a:srgbClr val="EAA4C5"/>
    <a:srgbClr val="2B61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38C934-7EAB-4EE2-A618-FBD8EDB8B992}" v="6" dt="2021-11-04T00:47:04.7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874" y="38"/>
      </p:cViewPr>
      <p:guideLst>
        <p:guide orient="horz" pos="2160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은진" userId="390f1e2b-1a98-4fa9-b59e-43b309c925ac" providerId="ADAL" clId="{3EA8A75A-DD7C-42F5-8125-88E1D4A3E216}"/>
    <pc:docChg chg="undo custSel modSld">
      <pc:chgData name="최은진" userId="390f1e2b-1a98-4fa9-b59e-43b309c925ac" providerId="ADAL" clId="{3EA8A75A-DD7C-42F5-8125-88E1D4A3E216}" dt="2021-10-27T00:35:59.256" v="12" actId="1076"/>
      <pc:docMkLst>
        <pc:docMk/>
      </pc:docMkLst>
      <pc:sldChg chg="modSp mod">
        <pc:chgData name="최은진" userId="390f1e2b-1a98-4fa9-b59e-43b309c925ac" providerId="ADAL" clId="{3EA8A75A-DD7C-42F5-8125-88E1D4A3E216}" dt="2021-10-13T16:36:51.223" v="2" actId="2711"/>
        <pc:sldMkLst>
          <pc:docMk/>
          <pc:sldMk cId="540215283" sldId="270"/>
        </pc:sldMkLst>
        <pc:spChg chg="mod">
          <ac:chgData name="최은진" userId="390f1e2b-1a98-4fa9-b59e-43b309c925ac" providerId="ADAL" clId="{3EA8A75A-DD7C-42F5-8125-88E1D4A3E216}" dt="2021-10-13T16:36:51.223" v="2" actId="2711"/>
          <ac:spMkLst>
            <pc:docMk/>
            <pc:sldMk cId="540215283" sldId="270"/>
            <ac:spMk id="7" creationId="{CAD07E0B-2217-48AF-8176-D097872EBBEB}"/>
          </ac:spMkLst>
        </pc:spChg>
      </pc:sldChg>
      <pc:sldChg chg="addSp delSp modSp mod modTransition delAnim modAnim">
        <pc:chgData name="최은진" userId="390f1e2b-1a98-4fa9-b59e-43b309c925ac" providerId="ADAL" clId="{3EA8A75A-DD7C-42F5-8125-88E1D4A3E216}" dt="2021-10-13T16:51:04.163" v="11" actId="1076"/>
        <pc:sldMkLst>
          <pc:docMk/>
          <pc:sldMk cId="1401921513" sldId="361"/>
        </pc:sldMkLst>
        <pc:picChg chg="del">
          <ac:chgData name="최은진" userId="390f1e2b-1a98-4fa9-b59e-43b309c925ac" providerId="ADAL" clId="{3EA8A75A-DD7C-42F5-8125-88E1D4A3E216}" dt="2021-10-13T16:40:36.071" v="3" actId="478"/>
          <ac:picMkLst>
            <pc:docMk/>
            <pc:sldMk cId="1401921513" sldId="361"/>
            <ac:picMk id="2" creationId="{9898D563-CBCF-457C-B360-C47DF9062E72}"/>
          </ac:picMkLst>
        </pc:picChg>
        <pc:picChg chg="add mod">
          <ac:chgData name="최은진" userId="390f1e2b-1a98-4fa9-b59e-43b309c925ac" providerId="ADAL" clId="{3EA8A75A-DD7C-42F5-8125-88E1D4A3E216}" dt="2021-10-13T16:51:04.163" v="11" actId="1076"/>
          <ac:picMkLst>
            <pc:docMk/>
            <pc:sldMk cId="1401921513" sldId="361"/>
            <ac:picMk id="3" creationId="{79D1D605-F05F-4C47-9D92-1CC672A4BFC2}"/>
          </ac:picMkLst>
        </pc:picChg>
      </pc:sldChg>
      <pc:sldChg chg="modSp mod">
        <pc:chgData name="최은진" userId="390f1e2b-1a98-4fa9-b59e-43b309c925ac" providerId="ADAL" clId="{3EA8A75A-DD7C-42F5-8125-88E1D4A3E216}" dt="2021-10-27T00:35:59.256" v="12" actId="1076"/>
        <pc:sldMkLst>
          <pc:docMk/>
          <pc:sldMk cId="633806163" sldId="367"/>
        </pc:sldMkLst>
        <pc:picChg chg="mod">
          <ac:chgData name="최은진" userId="390f1e2b-1a98-4fa9-b59e-43b309c925ac" providerId="ADAL" clId="{3EA8A75A-DD7C-42F5-8125-88E1D4A3E216}" dt="2021-10-27T00:35:59.256" v="12" actId="1076"/>
          <ac:picMkLst>
            <pc:docMk/>
            <pc:sldMk cId="633806163" sldId="367"/>
            <ac:picMk id="9" creationId="{73B5031B-0D35-450B-8C7E-B1373D612D48}"/>
          </ac:picMkLst>
        </pc:picChg>
      </pc:sldChg>
    </pc:docChg>
  </pc:docChgLst>
  <pc:docChgLst>
    <pc:chgData name="최은진" userId="390f1e2b-1a98-4fa9-b59e-43b309c925ac" providerId="ADAL" clId="{6E38C934-7EAB-4EE2-A618-FBD8EDB8B992}"/>
    <pc:docChg chg="undo redo custSel addSld delSld modSld">
      <pc:chgData name="최은진" userId="390f1e2b-1a98-4fa9-b59e-43b309c925ac" providerId="ADAL" clId="{6E38C934-7EAB-4EE2-A618-FBD8EDB8B992}" dt="2021-11-04T00:47:10.759" v="51" actId="1076"/>
      <pc:docMkLst>
        <pc:docMk/>
      </pc:docMkLst>
      <pc:sldChg chg="modSp mod">
        <pc:chgData name="최은진" userId="390f1e2b-1a98-4fa9-b59e-43b309c925ac" providerId="ADAL" clId="{6E38C934-7EAB-4EE2-A618-FBD8EDB8B992}" dt="2021-10-27T15:01:23.478" v="3" actId="20577"/>
        <pc:sldMkLst>
          <pc:docMk/>
          <pc:sldMk cId="3369297322" sldId="257"/>
        </pc:sldMkLst>
        <pc:spChg chg="mod">
          <ac:chgData name="최은진" userId="390f1e2b-1a98-4fa9-b59e-43b309c925ac" providerId="ADAL" clId="{6E38C934-7EAB-4EE2-A618-FBD8EDB8B992}" dt="2021-10-27T15:01:23.478" v="3" actId="20577"/>
          <ac:spMkLst>
            <pc:docMk/>
            <pc:sldMk cId="3369297322" sldId="257"/>
            <ac:spMk id="4" creationId="{F57C7052-9B6A-44B0-BFBD-9448D8294941}"/>
          </ac:spMkLst>
        </pc:spChg>
      </pc:sldChg>
      <pc:sldChg chg="modSp mod">
        <pc:chgData name="최은진" userId="390f1e2b-1a98-4fa9-b59e-43b309c925ac" providerId="ADAL" clId="{6E38C934-7EAB-4EE2-A618-FBD8EDB8B992}" dt="2021-10-27T15:01:48.129" v="14" actId="20577"/>
        <pc:sldMkLst>
          <pc:docMk/>
          <pc:sldMk cId="540215283" sldId="270"/>
        </pc:sldMkLst>
        <pc:spChg chg="mod">
          <ac:chgData name="최은진" userId="390f1e2b-1a98-4fa9-b59e-43b309c925ac" providerId="ADAL" clId="{6E38C934-7EAB-4EE2-A618-FBD8EDB8B992}" dt="2021-10-27T15:01:48.129" v="14" actId="20577"/>
          <ac:spMkLst>
            <pc:docMk/>
            <pc:sldMk cId="540215283" sldId="270"/>
            <ac:spMk id="7" creationId="{CAD07E0B-2217-48AF-8176-D097872EBBEB}"/>
          </ac:spMkLst>
        </pc:spChg>
      </pc:sldChg>
      <pc:sldChg chg="addSp delSp modSp mod">
        <pc:chgData name="최은진" userId="390f1e2b-1a98-4fa9-b59e-43b309c925ac" providerId="ADAL" clId="{6E38C934-7EAB-4EE2-A618-FBD8EDB8B992}" dt="2021-10-27T15:06:38.809" v="37" actId="1076"/>
        <pc:sldMkLst>
          <pc:docMk/>
          <pc:sldMk cId="1324407307" sldId="359"/>
        </pc:sldMkLst>
        <pc:picChg chg="del">
          <ac:chgData name="최은진" userId="390f1e2b-1a98-4fa9-b59e-43b309c925ac" providerId="ADAL" clId="{6E38C934-7EAB-4EE2-A618-FBD8EDB8B992}" dt="2021-10-27T15:02:20.456" v="15" actId="478"/>
          <ac:picMkLst>
            <pc:docMk/>
            <pc:sldMk cId="1324407307" sldId="359"/>
            <ac:picMk id="4" creationId="{E8C12688-11C4-4189-B8B1-84CDE9DCDB6B}"/>
          </ac:picMkLst>
        </pc:picChg>
        <pc:picChg chg="add mod">
          <ac:chgData name="최은진" userId="390f1e2b-1a98-4fa9-b59e-43b309c925ac" providerId="ADAL" clId="{6E38C934-7EAB-4EE2-A618-FBD8EDB8B992}" dt="2021-10-27T15:06:38.809" v="37" actId="1076"/>
          <ac:picMkLst>
            <pc:docMk/>
            <pc:sldMk cId="1324407307" sldId="359"/>
            <ac:picMk id="5" creationId="{3E1A1606-E053-4C08-86C3-5CBAD0CDE84F}"/>
          </ac:picMkLst>
        </pc:picChg>
      </pc:sldChg>
      <pc:sldChg chg="addSp delSp modSp add del mod delAnim modAnim">
        <pc:chgData name="최은진" userId="390f1e2b-1a98-4fa9-b59e-43b309c925ac" providerId="ADAL" clId="{6E38C934-7EAB-4EE2-A618-FBD8EDB8B992}" dt="2021-11-04T00:47:10.759" v="51" actId="1076"/>
        <pc:sldMkLst>
          <pc:docMk/>
          <pc:sldMk cId="1401921513" sldId="361"/>
        </pc:sldMkLst>
        <pc:picChg chg="add mod">
          <ac:chgData name="최은진" userId="390f1e2b-1a98-4fa9-b59e-43b309c925ac" providerId="ADAL" clId="{6E38C934-7EAB-4EE2-A618-FBD8EDB8B992}" dt="2021-11-04T00:47:10.759" v="51" actId="1076"/>
          <ac:picMkLst>
            <pc:docMk/>
            <pc:sldMk cId="1401921513" sldId="361"/>
            <ac:picMk id="2" creationId="{4C23677C-9193-43A0-B1FB-B259B419070A}"/>
          </ac:picMkLst>
        </pc:picChg>
        <pc:picChg chg="del">
          <ac:chgData name="최은진" userId="390f1e2b-1a98-4fa9-b59e-43b309c925ac" providerId="ADAL" clId="{6E38C934-7EAB-4EE2-A618-FBD8EDB8B992}" dt="2021-10-27T15:07:12.191" v="46" actId="478"/>
          <ac:picMkLst>
            <pc:docMk/>
            <pc:sldMk cId="1401921513" sldId="361"/>
            <ac:picMk id="3" creationId="{79D1D605-F05F-4C47-9D92-1CC672A4BFC2}"/>
          </ac:picMkLst>
        </pc:picChg>
        <pc:picChg chg="add del mod">
          <ac:chgData name="최은진" userId="390f1e2b-1a98-4fa9-b59e-43b309c925ac" providerId="ADAL" clId="{6E38C934-7EAB-4EE2-A618-FBD8EDB8B992}" dt="2021-11-04T00:45:31.576" v="48" actId="478"/>
          <ac:picMkLst>
            <pc:docMk/>
            <pc:sldMk cId="1401921513" sldId="361"/>
            <ac:picMk id="4" creationId="{C9C94A48-6B24-4D9C-BB92-F0DE7D3978D5}"/>
          </ac:picMkLst>
        </pc:picChg>
      </pc:sldChg>
      <pc:sldChg chg="add del">
        <pc:chgData name="최은진" userId="390f1e2b-1a98-4fa9-b59e-43b309c925ac" providerId="ADAL" clId="{6E38C934-7EAB-4EE2-A618-FBD8EDB8B992}" dt="2021-10-27T15:06:57.802" v="43" actId="47"/>
        <pc:sldMkLst>
          <pc:docMk/>
          <pc:sldMk cId="633806163" sldId="367"/>
        </pc:sldMkLst>
      </pc:sldChg>
      <pc:sldChg chg="addSp delSp add del mod">
        <pc:chgData name="최은진" userId="390f1e2b-1a98-4fa9-b59e-43b309c925ac" providerId="ADAL" clId="{6E38C934-7EAB-4EE2-A618-FBD8EDB8B992}" dt="2021-10-27T15:06:57.568" v="42" actId="47"/>
        <pc:sldMkLst>
          <pc:docMk/>
          <pc:sldMk cId="3644097709" sldId="368"/>
        </pc:sldMkLst>
        <pc:picChg chg="add del">
          <ac:chgData name="최은진" userId="390f1e2b-1a98-4fa9-b59e-43b309c925ac" providerId="ADAL" clId="{6E38C934-7EAB-4EE2-A618-FBD8EDB8B992}" dt="2021-10-27T15:06:40.631" v="41" actId="478"/>
          <ac:picMkLst>
            <pc:docMk/>
            <pc:sldMk cId="3644097709" sldId="368"/>
            <ac:picMk id="3" creationId="{684EAA41-2809-4E18-81E8-1880EE927EA9}"/>
          </ac:picMkLst>
        </pc:picChg>
        <pc:picChg chg="add del">
          <ac:chgData name="최은진" userId="390f1e2b-1a98-4fa9-b59e-43b309c925ac" providerId="ADAL" clId="{6E38C934-7EAB-4EE2-A618-FBD8EDB8B992}" dt="2021-10-27T15:06:35.278" v="32" actId="478"/>
          <ac:picMkLst>
            <pc:docMk/>
            <pc:sldMk cId="3644097709" sldId="368"/>
            <ac:picMk id="4" creationId="{E8B25695-F930-431E-86D0-95637C8EB0F8}"/>
          </ac:picMkLst>
        </pc:picChg>
      </pc:sldChg>
    </pc:docChg>
  </pc:docChgLst>
  <pc:docChgLst>
    <pc:chgData name="최 은진" userId="ae04e14d8a927596" providerId="LiveId" clId="{B9070F49-0AB5-4E91-B38E-2D50F86F9F5D}"/>
    <pc:docChg chg="undo redo custSel addSld delSld modSld sldOrd">
      <pc:chgData name="최 은진" userId="ae04e14d8a927596" providerId="LiveId" clId="{B9070F49-0AB5-4E91-B38E-2D50F86F9F5D}" dt="2020-08-13T07:28:39.537" v="21636" actId="1036"/>
      <pc:docMkLst>
        <pc:docMk/>
      </pc:docMkLst>
      <pc:sldChg chg="addSp delSp modSp mod">
        <pc:chgData name="최 은진" userId="ae04e14d8a927596" providerId="LiveId" clId="{B9070F49-0AB5-4E91-B38E-2D50F86F9F5D}" dt="2020-08-12T18:02:50.740" v="17959" actId="20577"/>
        <pc:sldMkLst>
          <pc:docMk/>
          <pc:sldMk cId="3369297322" sldId="257"/>
        </pc:sldMkLst>
        <pc:spChg chg="mod topLvl">
          <ac:chgData name="최 은진" userId="ae04e14d8a927596" providerId="LiveId" clId="{B9070F49-0AB5-4E91-B38E-2D50F86F9F5D}" dt="2020-08-12T13:11:15.551" v="289" actId="478"/>
          <ac:spMkLst>
            <pc:docMk/>
            <pc:sldMk cId="3369297322" sldId="257"/>
            <ac:spMk id="3" creationId="{9D347CC4-375E-4985-B321-395F87207096}"/>
          </ac:spMkLst>
        </pc:spChg>
        <pc:spChg chg="mod">
          <ac:chgData name="최 은진" userId="ae04e14d8a927596" providerId="LiveId" clId="{B9070F49-0AB5-4E91-B38E-2D50F86F9F5D}" dt="2020-08-12T17:57:12.457" v="17824" actId="20577"/>
          <ac:spMkLst>
            <pc:docMk/>
            <pc:sldMk cId="3369297322" sldId="257"/>
            <ac:spMk id="4" creationId="{F57C7052-9B6A-44B0-BFBD-9448D8294941}"/>
          </ac:spMkLst>
        </pc:spChg>
        <pc:spChg chg="mod">
          <ac:chgData name="최 은진" userId="ae04e14d8a927596" providerId="LiveId" clId="{B9070F49-0AB5-4E91-B38E-2D50F86F9F5D}" dt="2020-08-12T18:02:50.740" v="17959" actId="20577"/>
          <ac:spMkLst>
            <pc:docMk/>
            <pc:sldMk cId="3369297322" sldId="257"/>
            <ac:spMk id="5" creationId="{27A90806-89DC-424B-810F-C7DB3039AF95}"/>
          </ac:spMkLst>
        </pc:spChg>
        <pc:grpChg chg="add del mod">
          <ac:chgData name="최 은진" userId="ae04e14d8a927596" providerId="LiveId" clId="{B9070F49-0AB5-4E91-B38E-2D50F86F9F5D}" dt="2020-08-12T13:11:15.551" v="289" actId="478"/>
          <ac:grpSpMkLst>
            <pc:docMk/>
            <pc:sldMk cId="3369297322" sldId="257"/>
            <ac:grpSpMk id="13" creationId="{3AD12F58-BC8F-4D85-8728-31D8ABCFF2E5}"/>
          </ac:grpSpMkLst>
        </pc:grpChg>
        <pc:picChg chg="add del mod">
          <ac:chgData name="최 은진" userId="ae04e14d8a927596" providerId="LiveId" clId="{B9070F49-0AB5-4E91-B38E-2D50F86F9F5D}" dt="2020-08-12T13:11:15.588" v="291" actId="1076"/>
          <ac:picMkLst>
            <pc:docMk/>
            <pc:sldMk cId="3369297322" sldId="257"/>
            <ac:picMk id="6" creationId="{15501075-D670-44AE-B1C7-D28154CE62A2}"/>
          </ac:picMkLst>
        </pc:picChg>
        <pc:picChg chg="add del mod topLvl">
          <ac:chgData name="최 은진" userId="ae04e14d8a927596" providerId="LiveId" clId="{B9070F49-0AB5-4E91-B38E-2D50F86F9F5D}" dt="2020-08-12T13:11:15.551" v="289" actId="478"/>
          <ac:picMkLst>
            <pc:docMk/>
            <pc:sldMk cId="3369297322" sldId="257"/>
            <ac:picMk id="12" creationId="{CE9F5DAA-422A-49FD-8F59-4CB51B4D4019}"/>
          </ac:picMkLst>
        </pc:picChg>
      </pc:sldChg>
      <pc:sldChg chg="delSp del mod">
        <pc:chgData name="최 은진" userId="ae04e14d8a927596" providerId="LiveId" clId="{B9070F49-0AB5-4E91-B38E-2D50F86F9F5D}" dt="2020-08-12T17:37:11.873" v="16456" actId="47"/>
        <pc:sldMkLst>
          <pc:docMk/>
          <pc:sldMk cId="3754701016" sldId="269"/>
        </pc:sldMkLst>
        <pc:spChg chg="del">
          <ac:chgData name="최 은진" userId="ae04e14d8a927596" providerId="LiveId" clId="{B9070F49-0AB5-4E91-B38E-2D50F86F9F5D}" dt="2020-08-12T17:25:14.966" v="15418" actId="478"/>
          <ac:spMkLst>
            <pc:docMk/>
            <pc:sldMk cId="3754701016" sldId="269"/>
            <ac:spMk id="18" creationId="{F13A1E49-C5F5-4B14-935D-35CCF5C6BF0C}"/>
          </ac:spMkLst>
        </pc:spChg>
        <pc:spChg chg="del">
          <ac:chgData name="최 은진" userId="ae04e14d8a927596" providerId="LiveId" clId="{B9070F49-0AB5-4E91-B38E-2D50F86F9F5D}" dt="2020-08-12T17:25:12.121" v="15417" actId="478"/>
          <ac:spMkLst>
            <pc:docMk/>
            <pc:sldMk cId="3754701016" sldId="269"/>
            <ac:spMk id="19" creationId="{FECDBE78-ABEB-4AD2-9437-516236A09856}"/>
          </ac:spMkLst>
        </pc:spChg>
        <pc:spChg chg="del">
          <ac:chgData name="최 은진" userId="ae04e14d8a927596" providerId="LiveId" clId="{B9070F49-0AB5-4E91-B38E-2D50F86F9F5D}" dt="2020-08-12T17:25:12.121" v="15417" actId="478"/>
          <ac:spMkLst>
            <pc:docMk/>
            <pc:sldMk cId="3754701016" sldId="269"/>
            <ac:spMk id="20" creationId="{690C1E95-43EB-4D6D-8BBC-A465BA08109C}"/>
          </ac:spMkLst>
        </pc:spChg>
        <pc:grpChg chg="del">
          <ac:chgData name="최 은진" userId="ae04e14d8a927596" providerId="LiveId" clId="{B9070F49-0AB5-4E91-B38E-2D50F86F9F5D}" dt="2020-08-12T17:25:12.121" v="15417" actId="478"/>
          <ac:grpSpMkLst>
            <pc:docMk/>
            <pc:sldMk cId="3754701016" sldId="269"/>
            <ac:grpSpMk id="15" creationId="{BB76AFE1-B9B9-4259-9655-3D2BCA670BFD}"/>
          </ac:grpSpMkLst>
        </pc:grpChg>
        <pc:grpChg chg="del">
          <ac:chgData name="최 은진" userId="ae04e14d8a927596" providerId="LiveId" clId="{B9070F49-0AB5-4E91-B38E-2D50F86F9F5D}" dt="2020-08-12T17:25:12.121" v="15417" actId="478"/>
          <ac:grpSpMkLst>
            <pc:docMk/>
            <pc:sldMk cId="3754701016" sldId="269"/>
            <ac:grpSpMk id="16" creationId="{E57226C2-EE11-45D2-BBAC-CEA858ADFEBE}"/>
          </ac:grpSpMkLst>
        </pc:grpChg>
        <pc:grpChg chg="del">
          <ac:chgData name="최 은진" userId="ae04e14d8a927596" providerId="LiveId" clId="{B9070F49-0AB5-4E91-B38E-2D50F86F9F5D}" dt="2020-08-12T17:25:12.121" v="15417" actId="478"/>
          <ac:grpSpMkLst>
            <pc:docMk/>
            <pc:sldMk cId="3754701016" sldId="269"/>
            <ac:grpSpMk id="17" creationId="{E6592FEB-DEBF-45D2-9E46-2A4CA14005AC}"/>
          </ac:grpSpMkLst>
        </pc:grpChg>
      </pc:sldChg>
      <pc:sldChg chg="addSp delSp modSp mod ord modAnim">
        <pc:chgData name="최 은진" userId="ae04e14d8a927596" providerId="LiveId" clId="{B9070F49-0AB5-4E91-B38E-2D50F86F9F5D}" dt="2020-08-12T17:47:32.590" v="17591" actId="20577"/>
        <pc:sldMkLst>
          <pc:docMk/>
          <pc:sldMk cId="540215283" sldId="270"/>
        </pc:sldMkLst>
        <pc:spChg chg="mod">
          <ac:chgData name="최 은진" userId="ae04e14d8a927596" providerId="LiveId" clId="{B9070F49-0AB5-4E91-B38E-2D50F86F9F5D}" dt="2020-08-12T14:06:43.750" v="3666"/>
          <ac:spMkLst>
            <pc:docMk/>
            <pc:sldMk cId="540215283" sldId="270"/>
            <ac:spMk id="6" creationId="{878175C3-D4FC-40D1-A529-2DAEAD29B7AD}"/>
          </ac:spMkLst>
        </pc:spChg>
        <pc:spChg chg="add del mod">
          <ac:chgData name="최 은진" userId="ae04e14d8a927596" providerId="LiveId" clId="{B9070F49-0AB5-4E91-B38E-2D50F86F9F5D}" dt="2020-08-12T13:20:42.019" v="590" actId="478"/>
          <ac:spMkLst>
            <pc:docMk/>
            <pc:sldMk cId="540215283" sldId="270"/>
            <ac:spMk id="10" creationId="{049C07B9-160F-4C74-A323-681C7D2472DA}"/>
          </ac:spMkLst>
        </pc:spChg>
        <pc:spChg chg="add mod">
          <ac:chgData name="최 은진" userId="ae04e14d8a927596" providerId="LiveId" clId="{B9070F49-0AB5-4E91-B38E-2D50F86F9F5D}" dt="2020-08-12T17:47:32.590" v="17591" actId="20577"/>
          <ac:spMkLst>
            <pc:docMk/>
            <pc:sldMk cId="540215283" sldId="270"/>
            <ac:spMk id="11" creationId="{1D486AFB-9B7C-41FA-ABC5-6B1E141F072B}"/>
          </ac:spMkLst>
        </pc:spChg>
        <pc:spChg chg="add del mod">
          <ac:chgData name="최 은진" userId="ae04e14d8a927596" providerId="LiveId" clId="{B9070F49-0AB5-4E91-B38E-2D50F86F9F5D}" dt="2020-08-12T13:22:45.802" v="621" actId="478"/>
          <ac:spMkLst>
            <pc:docMk/>
            <pc:sldMk cId="540215283" sldId="270"/>
            <ac:spMk id="12" creationId="{D1D35489-A65B-4898-B5CC-1907D436180A}"/>
          </ac:spMkLst>
        </pc:spChg>
        <pc:spChg chg="add del mod">
          <ac:chgData name="최 은진" userId="ae04e14d8a927596" providerId="LiveId" clId="{B9070F49-0AB5-4E91-B38E-2D50F86F9F5D}" dt="2020-08-12T13:29:50.013" v="752" actId="478"/>
          <ac:spMkLst>
            <pc:docMk/>
            <pc:sldMk cId="540215283" sldId="270"/>
            <ac:spMk id="13" creationId="{77ADB1C5-8808-4B8E-BAFB-3DA698DB96C6}"/>
          </ac:spMkLst>
        </pc:spChg>
        <pc:spChg chg="add del mod">
          <ac:chgData name="최 은진" userId="ae04e14d8a927596" providerId="LiveId" clId="{B9070F49-0AB5-4E91-B38E-2D50F86F9F5D}" dt="2020-08-12T13:29:50.013" v="752" actId="478"/>
          <ac:spMkLst>
            <pc:docMk/>
            <pc:sldMk cId="540215283" sldId="270"/>
            <ac:spMk id="14" creationId="{AEBEA31E-F2C5-49E7-984C-D6E9AFCC4AAB}"/>
          </ac:spMkLst>
        </pc:spChg>
        <pc:spChg chg="add del">
          <ac:chgData name="최 은진" userId="ae04e14d8a927596" providerId="LiveId" clId="{B9070F49-0AB5-4E91-B38E-2D50F86F9F5D}" dt="2020-08-12T13:29:16.376" v="739" actId="478"/>
          <ac:spMkLst>
            <pc:docMk/>
            <pc:sldMk cId="540215283" sldId="270"/>
            <ac:spMk id="17" creationId="{0CF0552B-EB3A-4F25-8B25-0F33358A45E3}"/>
          </ac:spMkLst>
        </pc:spChg>
        <pc:spChg chg="add mod">
          <ac:chgData name="최 은진" userId="ae04e14d8a927596" providerId="LiveId" clId="{B9070F49-0AB5-4E91-B38E-2D50F86F9F5D}" dt="2020-08-12T14:07:31.623" v="3700" actId="20577"/>
          <ac:spMkLst>
            <pc:docMk/>
            <pc:sldMk cId="540215283" sldId="270"/>
            <ac:spMk id="18" creationId="{01532D09-7D71-4129-BA91-BE1B5A7C7773}"/>
          </ac:spMkLst>
        </pc:spChg>
        <pc:spChg chg="add mod">
          <ac:chgData name="최 은진" userId="ae04e14d8a927596" providerId="LiveId" clId="{B9070F49-0AB5-4E91-B38E-2D50F86F9F5D}" dt="2020-08-12T14:10:15.467" v="4015"/>
          <ac:spMkLst>
            <pc:docMk/>
            <pc:sldMk cId="540215283" sldId="270"/>
            <ac:spMk id="19" creationId="{DC96A00F-91F9-41C3-B9F8-E76EF3DABF85}"/>
          </ac:spMkLst>
        </pc:spChg>
        <pc:spChg chg="del">
          <ac:chgData name="최 은진" userId="ae04e14d8a927596" providerId="LiveId" clId="{B9070F49-0AB5-4E91-B38E-2D50F86F9F5D}" dt="2020-08-12T13:29:35.696" v="746" actId="478"/>
          <ac:spMkLst>
            <pc:docMk/>
            <pc:sldMk cId="540215283" sldId="270"/>
            <ac:spMk id="21" creationId="{D1A63AED-1545-4108-8631-F7F118DA3232}"/>
          </ac:spMkLst>
        </pc:spChg>
        <pc:spChg chg="add del">
          <ac:chgData name="최 은진" userId="ae04e14d8a927596" providerId="LiveId" clId="{B9070F49-0AB5-4E91-B38E-2D50F86F9F5D}" dt="2020-08-12T13:32:08.117" v="784" actId="11529"/>
          <ac:spMkLst>
            <pc:docMk/>
            <pc:sldMk cId="540215283" sldId="270"/>
            <ac:spMk id="23" creationId="{2DF17140-9FE5-4DB0-9151-84692364BBA0}"/>
          </ac:spMkLst>
        </pc:spChg>
        <pc:spChg chg="add del mod">
          <ac:chgData name="최 은진" userId="ae04e14d8a927596" providerId="LiveId" clId="{B9070F49-0AB5-4E91-B38E-2D50F86F9F5D}" dt="2020-08-12T14:00:55.744" v="3307" actId="478"/>
          <ac:spMkLst>
            <pc:docMk/>
            <pc:sldMk cId="540215283" sldId="270"/>
            <ac:spMk id="34" creationId="{5AE0D8E9-3053-46D4-922A-2D98DB0F68FB}"/>
          </ac:spMkLst>
        </pc:spChg>
        <pc:spChg chg="add mod">
          <ac:chgData name="최 은진" userId="ae04e14d8a927596" providerId="LiveId" clId="{B9070F49-0AB5-4E91-B38E-2D50F86F9F5D}" dt="2020-08-12T14:02:28.676" v="3413" actId="207"/>
          <ac:spMkLst>
            <pc:docMk/>
            <pc:sldMk cId="540215283" sldId="270"/>
            <ac:spMk id="35" creationId="{5E3DEDF6-4E14-4800-9015-4ACF99E05E94}"/>
          </ac:spMkLst>
        </pc:spChg>
        <pc:grpChg chg="del">
          <ac:chgData name="최 은진" userId="ae04e14d8a927596" providerId="LiveId" clId="{B9070F49-0AB5-4E91-B38E-2D50F86F9F5D}" dt="2020-08-12T13:22:04.518" v="611" actId="478"/>
          <ac:grpSpMkLst>
            <pc:docMk/>
            <pc:sldMk cId="540215283" sldId="270"/>
            <ac:grpSpMk id="26" creationId="{00000000-0000-0000-0000-000000000000}"/>
          </ac:grpSpMkLst>
        </pc:grpChg>
        <pc:grpChg chg="del mod">
          <ac:chgData name="최 은진" userId="ae04e14d8a927596" providerId="LiveId" clId="{B9070F49-0AB5-4E91-B38E-2D50F86F9F5D}" dt="2020-08-12T13:22:06.024" v="612" actId="478"/>
          <ac:grpSpMkLst>
            <pc:docMk/>
            <pc:sldMk cId="540215283" sldId="270"/>
            <ac:grpSpMk id="28" creationId="{00000000-0000-0000-0000-000000000000}"/>
          </ac:grpSpMkLst>
        </pc:grpChg>
        <pc:picChg chg="del">
          <ac:chgData name="최 은진" userId="ae04e14d8a927596" providerId="LiveId" clId="{B9070F49-0AB5-4E91-B38E-2D50F86F9F5D}" dt="2020-08-12T13:13:41.630" v="347" actId="478"/>
          <ac:picMkLst>
            <pc:docMk/>
            <pc:sldMk cId="540215283" sldId="270"/>
            <ac:picMk id="2" creationId="{8840C8DF-12F7-4D1E-A9C6-CB3B1B8D15BC}"/>
          </ac:picMkLst>
        </pc:picChg>
        <pc:picChg chg="del">
          <ac:chgData name="최 은진" userId="ae04e14d8a927596" providerId="LiveId" clId="{B9070F49-0AB5-4E91-B38E-2D50F86F9F5D}" dt="2020-08-12T13:13:41.630" v="347" actId="478"/>
          <ac:picMkLst>
            <pc:docMk/>
            <pc:sldMk cId="540215283" sldId="270"/>
            <ac:picMk id="3" creationId="{B04E94FD-9C3C-4212-B964-63893CFE71CD}"/>
          </ac:picMkLst>
        </pc:picChg>
        <pc:picChg chg="del">
          <ac:chgData name="최 은진" userId="ae04e14d8a927596" providerId="LiveId" clId="{B9070F49-0AB5-4E91-B38E-2D50F86F9F5D}" dt="2020-08-12T13:13:41.630" v="347" actId="478"/>
          <ac:picMkLst>
            <pc:docMk/>
            <pc:sldMk cId="540215283" sldId="270"/>
            <ac:picMk id="4" creationId="{D748F93C-A261-4ABA-AE2E-45066E239BEE}"/>
          </ac:picMkLst>
        </pc:picChg>
        <pc:picChg chg="del">
          <ac:chgData name="최 은진" userId="ae04e14d8a927596" providerId="LiveId" clId="{B9070F49-0AB5-4E91-B38E-2D50F86F9F5D}" dt="2020-08-12T13:13:41.630" v="347" actId="478"/>
          <ac:picMkLst>
            <pc:docMk/>
            <pc:sldMk cId="540215283" sldId="270"/>
            <ac:picMk id="5" creationId="{E14351EB-3948-4A65-AFFB-F9DD07231A99}"/>
          </ac:picMkLst>
        </pc:picChg>
        <pc:picChg chg="add mod">
          <ac:chgData name="최 은진" userId="ae04e14d8a927596" providerId="LiveId" clId="{B9070F49-0AB5-4E91-B38E-2D50F86F9F5D}" dt="2020-08-12T13:20:09.949" v="557" actId="1036"/>
          <ac:picMkLst>
            <pc:docMk/>
            <pc:sldMk cId="540215283" sldId="270"/>
            <ac:picMk id="9" creationId="{4827A80B-098E-4B98-8CB9-FB049A67582B}"/>
          </ac:picMkLst>
        </pc:picChg>
        <pc:picChg chg="add del mod">
          <ac:chgData name="최 은진" userId="ae04e14d8a927596" providerId="LiveId" clId="{B9070F49-0AB5-4E91-B38E-2D50F86F9F5D}" dt="2020-08-12T13:29:27.918" v="743" actId="478"/>
          <ac:picMkLst>
            <pc:docMk/>
            <pc:sldMk cId="540215283" sldId="270"/>
            <ac:picMk id="15" creationId="{8C460414-6950-495C-B2B4-1033CC4DEA23}"/>
          </ac:picMkLst>
        </pc:picChg>
        <pc:picChg chg="del">
          <ac:chgData name="최 은진" userId="ae04e14d8a927596" providerId="LiveId" clId="{B9070F49-0AB5-4E91-B38E-2D50F86F9F5D}" dt="2020-08-12T13:20:17.180" v="562" actId="478"/>
          <ac:picMkLst>
            <pc:docMk/>
            <pc:sldMk cId="540215283" sldId="270"/>
            <ac:picMk id="25" creationId="{97F6315B-9B58-46BC-A59C-81B8F2AB7273}"/>
          </ac:picMkLst>
        </pc:picChg>
        <pc:picChg chg="del">
          <ac:chgData name="최 은진" userId="ae04e14d8a927596" providerId="LiveId" clId="{B9070F49-0AB5-4E91-B38E-2D50F86F9F5D}" dt="2020-08-12T13:20:18.314" v="563" actId="478"/>
          <ac:picMkLst>
            <pc:docMk/>
            <pc:sldMk cId="540215283" sldId="270"/>
            <ac:picMk id="31" creationId="{67E5C58F-A6C7-457A-B17C-CBBAD708276F}"/>
          </ac:picMkLst>
        </pc:picChg>
      </pc:sldChg>
      <pc:sldChg chg="modSp del mod">
        <pc:chgData name="최 은진" userId="ae04e14d8a927596" providerId="LiveId" clId="{B9070F49-0AB5-4E91-B38E-2D50F86F9F5D}" dt="2020-08-12T16:25:59.394" v="12033" actId="47"/>
        <pc:sldMkLst>
          <pc:docMk/>
          <pc:sldMk cId="540215283" sldId="274"/>
        </pc:sldMkLst>
        <pc:grpChg chg="mod">
          <ac:chgData name="최 은진" userId="ae04e14d8a927596" providerId="LiveId" clId="{B9070F49-0AB5-4E91-B38E-2D50F86F9F5D}" dt="2020-08-12T13:25:35.719" v="730" actId="1076"/>
          <ac:grpSpMkLst>
            <pc:docMk/>
            <pc:sldMk cId="540215283" sldId="274"/>
            <ac:grpSpMk id="48" creationId="{00000000-0000-0000-0000-000000000000}"/>
          </ac:grpSpMkLst>
        </pc:grpChg>
      </pc:sldChg>
      <pc:sldChg chg="del">
        <pc:chgData name="최 은진" userId="ae04e14d8a927596" providerId="LiveId" clId="{B9070F49-0AB5-4E91-B38E-2D50F86F9F5D}" dt="2020-08-12T16:19:06.802" v="11473" actId="47"/>
        <pc:sldMkLst>
          <pc:docMk/>
          <pc:sldMk cId="540215283" sldId="276"/>
        </pc:sldMkLst>
      </pc:sldChg>
      <pc:sldChg chg="addSp delSp modSp mod">
        <pc:chgData name="최 은진" userId="ae04e14d8a927596" providerId="LiveId" clId="{B9070F49-0AB5-4E91-B38E-2D50F86F9F5D}" dt="2020-08-12T17:09:23.233" v="15291" actId="20577"/>
        <pc:sldMkLst>
          <pc:docMk/>
          <pc:sldMk cId="2845114204" sldId="281"/>
        </pc:sldMkLst>
        <pc:spChg chg="mod">
          <ac:chgData name="최 은진" userId="ae04e14d8a927596" providerId="LiveId" clId="{B9070F49-0AB5-4E91-B38E-2D50F86F9F5D}" dt="2020-08-12T17:09:23.233" v="15291" actId="20577"/>
          <ac:spMkLst>
            <pc:docMk/>
            <pc:sldMk cId="2845114204" sldId="281"/>
            <ac:spMk id="3" creationId="{6E83BD96-D200-4D25-A1B9-765526A13EB3}"/>
          </ac:spMkLst>
        </pc:spChg>
        <pc:grpChg chg="add del mod">
          <ac:chgData name="최 은진" userId="ae04e14d8a927596" providerId="LiveId" clId="{B9070F49-0AB5-4E91-B38E-2D50F86F9F5D}" dt="2020-08-12T13:16:05.604" v="434" actId="1076"/>
          <ac:grpSpMkLst>
            <pc:docMk/>
            <pc:sldMk cId="2845114204" sldId="281"/>
            <ac:grpSpMk id="2" creationId="{194A73D2-A145-4B8F-B774-494673A32E1E}"/>
          </ac:grpSpMkLst>
        </pc:grpChg>
      </pc:sldChg>
      <pc:sldChg chg="del">
        <pc:chgData name="최 은진" userId="ae04e14d8a927596" providerId="LiveId" clId="{B9070F49-0AB5-4E91-B38E-2D50F86F9F5D}" dt="2020-08-12T16:19:07.082" v="11474" actId="47"/>
        <pc:sldMkLst>
          <pc:docMk/>
          <pc:sldMk cId="678761924" sldId="282"/>
        </pc:sldMkLst>
      </pc:sldChg>
      <pc:sldChg chg="del">
        <pc:chgData name="최 은진" userId="ae04e14d8a927596" providerId="LiveId" clId="{B9070F49-0AB5-4E91-B38E-2D50F86F9F5D}" dt="2020-08-12T16:19:04.270" v="11471" actId="47"/>
        <pc:sldMkLst>
          <pc:docMk/>
          <pc:sldMk cId="3439017475" sldId="284"/>
        </pc:sldMkLst>
      </pc:sldChg>
      <pc:sldChg chg="del">
        <pc:chgData name="최 은진" userId="ae04e14d8a927596" providerId="LiveId" clId="{B9070F49-0AB5-4E91-B38E-2D50F86F9F5D}" dt="2020-08-12T16:19:04.673" v="11472" actId="47"/>
        <pc:sldMkLst>
          <pc:docMk/>
          <pc:sldMk cId="1042101590" sldId="285"/>
        </pc:sldMkLst>
      </pc:sldChg>
      <pc:sldChg chg="new del">
        <pc:chgData name="최 은진" userId="ae04e14d8a927596" providerId="LiveId" clId="{B9070F49-0AB5-4E91-B38E-2D50F86F9F5D}" dt="2020-08-12T13:13:00.805" v="339" actId="47"/>
        <pc:sldMkLst>
          <pc:docMk/>
          <pc:sldMk cId="560927327" sldId="286"/>
        </pc:sldMkLst>
      </pc:sldChg>
      <pc:sldChg chg="modSp add mod ord">
        <pc:chgData name="최 은진" userId="ae04e14d8a927596" providerId="LiveId" clId="{B9070F49-0AB5-4E91-B38E-2D50F86F9F5D}" dt="2020-08-12T14:06:36.597" v="3650" actId="6549"/>
        <pc:sldMkLst>
          <pc:docMk/>
          <pc:sldMk cId="4225391502" sldId="286"/>
        </pc:sldMkLst>
        <pc:spChg chg="mod">
          <ac:chgData name="최 은진" userId="ae04e14d8a927596" providerId="LiveId" clId="{B9070F49-0AB5-4E91-B38E-2D50F86F9F5D}" dt="2020-08-12T14:06:36.597" v="3650" actId="6549"/>
          <ac:spMkLst>
            <pc:docMk/>
            <pc:sldMk cId="4225391502" sldId="286"/>
            <ac:spMk id="3" creationId="{6E83BD96-D200-4D25-A1B9-765526A13EB3}"/>
          </ac:spMkLst>
        </pc:spChg>
        <pc:spChg chg="mod">
          <ac:chgData name="최 은진" userId="ae04e14d8a927596" providerId="LiveId" clId="{B9070F49-0AB5-4E91-B38E-2D50F86F9F5D}" dt="2020-08-12T13:54:27.488" v="2995"/>
          <ac:spMkLst>
            <pc:docMk/>
            <pc:sldMk cId="4225391502" sldId="286"/>
            <ac:spMk id="4" creationId="{CA4E62F2-F0BD-44D9-BA16-60C532ADB3B9}"/>
          </ac:spMkLst>
        </pc:spChg>
        <pc:grpChg chg="mod">
          <ac:chgData name="최 은진" userId="ae04e14d8a927596" providerId="LiveId" clId="{B9070F49-0AB5-4E91-B38E-2D50F86F9F5D}" dt="2020-08-12T13:54:27.488" v="2995"/>
          <ac:grpSpMkLst>
            <pc:docMk/>
            <pc:sldMk cId="4225391502" sldId="286"/>
            <ac:grpSpMk id="2" creationId="{194A73D2-A145-4B8F-B774-494673A32E1E}"/>
          </ac:grpSpMkLst>
        </pc:grpChg>
      </pc:sldChg>
      <pc:sldChg chg="addSp delSp modSp add mod">
        <pc:chgData name="최 은진" userId="ae04e14d8a927596" providerId="LiveId" clId="{B9070F49-0AB5-4E91-B38E-2D50F86F9F5D}" dt="2020-08-12T13:59:21.162" v="3209" actId="478"/>
        <pc:sldMkLst>
          <pc:docMk/>
          <pc:sldMk cId="1505261203" sldId="287"/>
        </pc:sldMkLst>
        <pc:spChg chg="mod">
          <ac:chgData name="최 은진" userId="ae04e14d8a927596" providerId="LiveId" clId="{B9070F49-0AB5-4E91-B38E-2D50F86F9F5D}" dt="2020-08-12T13:45:17.280" v="2281" actId="20577"/>
          <ac:spMkLst>
            <pc:docMk/>
            <pc:sldMk cId="1505261203" sldId="287"/>
            <ac:spMk id="3" creationId="{6E83BD96-D200-4D25-A1B9-765526A13EB3}"/>
          </ac:spMkLst>
        </pc:spChg>
        <pc:spChg chg="add del">
          <ac:chgData name="최 은진" userId="ae04e14d8a927596" providerId="LiveId" clId="{B9070F49-0AB5-4E91-B38E-2D50F86F9F5D}" dt="2020-08-12T13:59:21.162" v="3209" actId="478"/>
          <ac:spMkLst>
            <pc:docMk/>
            <pc:sldMk cId="1505261203" sldId="287"/>
            <ac:spMk id="5" creationId="{48877D7B-D299-4DF5-8996-E44A1CBB60C4}"/>
          </ac:spMkLst>
        </pc:spChg>
      </pc:sldChg>
      <pc:sldChg chg="addSp delSp modSp add del mod ord">
        <pc:chgData name="최 은진" userId="ae04e14d8a927596" providerId="LiveId" clId="{B9070F49-0AB5-4E91-B38E-2D50F86F9F5D}" dt="2020-08-12T17:12:41.914" v="15337" actId="1076"/>
        <pc:sldMkLst>
          <pc:docMk/>
          <pc:sldMk cId="2641821244" sldId="288"/>
        </pc:sldMkLst>
        <pc:spChg chg="add del mod">
          <ac:chgData name="최 은진" userId="ae04e14d8a927596" providerId="LiveId" clId="{B9070F49-0AB5-4E91-B38E-2D50F86F9F5D}" dt="2020-08-12T13:53:43.775" v="2894" actId="478"/>
          <ac:spMkLst>
            <pc:docMk/>
            <pc:sldMk cId="2641821244" sldId="288"/>
            <ac:spMk id="2" creationId="{76F09946-81DF-467E-AFDC-C798FDD30D8C}"/>
          </ac:spMkLst>
        </pc:spChg>
        <pc:spChg chg="add del mod topLvl">
          <ac:chgData name="최 은진" userId="ae04e14d8a927596" providerId="LiveId" clId="{B9070F49-0AB5-4E91-B38E-2D50F86F9F5D}" dt="2020-08-12T17:12:37.256" v="15336" actId="478"/>
          <ac:spMkLst>
            <pc:docMk/>
            <pc:sldMk cId="2641821244" sldId="288"/>
            <ac:spMk id="5" creationId="{A3BD6B45-463F-4DDD-9522-16D539F6FC59}"/>
          </ac:spMkLst>
        </pc:spChg>
        <pc:spChg chg="mod">
          <ac:chgData name="최 은진" userId="ae04e14d8a927596" providerId="LiveId" clId="{B9070F49-0AB5-4E91-B38E-2D50F86F9F5D}" dt="2020-08-12T13:45:31.549" v="2298"/>
          <ac:spMkLst>
            <pc:docMk/>
            <pc:sldMk cId="2641821244" sldId="288"/>
            <ac:spMk id="6" creationId="{878175C3-D4FC-40D1-A529-2DAEAD29B7AD}"/>
          </ac:spMkLst>
        </pc:spChg>
        <pc:spChg chg="del">
          <ac:chgData name="최 은진" userId="ae04e14d8a927596" providerId="LiveId" clId="{B9070F49-0AB5-4E91-B38E-2D50F86F9F5D}" dt="2020-08-12T14:09:10.877" v="3823" actId="478"/>
          <ac:spMkLst>
            <pc:docMk/>
            <pc:sldMk cId="2641821244" sldId="288"/>
            <ac:spMk id="11" creationId="{1D486AFB-9B7C-41FA-ABC5-6B1E141F072B}"/>
          </ac:spMkLst>
        </pc:spChg>
        <pc:spChg chg="del mod topLvl">
          <ac:chgData name="최 은진" userId="ae04e14d8a927596" providerId="LiveId" clId="{B9070F49-0AB5-4E91-B38E-2D50F86F9F5D}" dt="2020-08-12T13:49:57.681" v="2728" actId="478"/>
          <ac:spMkLst>
            <pc:docMk/>
            <pc:sldMk cId="2641821244" sldId="288"/>
            <ac:spMk id="12" creationId="{3E574B5F-EF76-4696-A5DE-A7B17F830FB5}"/>
          </ac:spMkLst>
        </pc:spChg>
        <pc:spChg chg="add del mod">
          <ac:chgData name="최 은진" userId="ae04e14d8a927596" providerId="LiveId" clId="{B9070F49-0AB5-4E91-B38E-2D50F86F9F5D}" dt="2020-08-12T13:50:28.239" v="2735" actId="478"/>
          <ac:spMkLst>
            <pc:docMk/>
            <pc:sldMk cId="2641821244" sldId="288"/>
            <ac:spMk id="13" creationId="{7DFBDD5E-F85D-4E06-980E-D97FF7E651DB}"/>
          </ac:spMkLst>
        </pc:spChg>
        <pc:spChg chg="del mod topLvl">
          <ac:chgData name="최 은진" userId="ae04e14d8a927596" providerId="LiveId" clId="{B9070F49-0AB5-4E91-B38E-2D50F86F9F5D}" dt="2020-08-12T14:09:19.122" v="3827" actId="478"/>
          <ac:spMkLst>
            <pc:docMk/>
            <pc:sldMk cId="2641821244" sldId="288"/>
            <ac:spMk id="16" creationId="{D1125850-419D-4B56-9A19-9033EC0C78D5}"/>
          </ac:spMkLst>
        </pc:spChg>
        <pc:spChg chg="add del mod">
          <ac:chgData name="최 은진" userId="ae04e14d8a927596" providerId="LiveId" clId="{B9070F49-0AB5-4E91-B38E-2D50F86F9F5D}" dt="2020-08-12T14:17:22.448" v="4392" actId="478"/>
          <ac:spMkLst>
            <pc:docMk/>
            <pc:sldMk cId="2641821244" sldId="288"/>
            <ac:spMk id="17" creationId="{4B410768-929F-4720-9B72-CC656BBAA6FD}"/>
          </ac:spMkLst>
        </pc:spChg>
        <pc:spChg chg="del">
          <ac:chgData name="최 은진" userId="ae04e14d8a927596" providerId="LiveId" clId="{B9070F49-0AB5-4E91-B38E-2D50F86F9F5D}" dt="2020-08-12T14:09:09.587" v="3822" actId="478"/>
          <ac:spMkLst>
            <pc:docMk/>
            <pc:sldMk cId="2641821244" sldId="288"/>
            <ac:spMk id="18" creationId="{01532D09-7D71-4129-BA91-BE1B5A7C7773}"/>
          </ac:spMkLst>
        </pc:spChg>
        <pc:spChg chg="del">
          <ac:chgData name="최 은진" userId="ae04e14d8a927596" providerId="LiveId" clId="{B9070F49-0AB5-4E91-B38E-2D50F86F9F5D}" dt="2020-08-12T14:09:12.241" v="3824" actId="478"/>
          <ac:spMkLst>
            <pc:docMk/>
            <pc:sldMk cId="2641821244" sldId="288"/>
            <ac:spMk id="19" creationId="{DC96A00F-91F9-41C3-B9F8-E76EF3DABF85}"/>
          </ac:spMkLst>
        </pc:spChg>
        <pc:spChg chg="mod">
          <ac:chgData name="최 은진" userId="ae04e14d8a927596" providerId="LiveId" clId="{B9070F49-0AB5-4E91-B38E-2D50F86F9F5D}" dt="2020-08-12T14:19:13.796" v="4551" actId="6549"/>
          <ac:spMkLst>
            <pc:docMk/>
            <pc:sldMk cId="2641821244" sldId="288"/>
            <ac:spMk id="24" creationId="{AC2A5957-0C68-4412-99DB-940C6AA3388C}"/>
          </ac:spMkLst>
        </pc:spChg>
        <pc:spChg chg="add del mod">
          <ac:chgData name="최 은진" userId="ae04e14d8a927596" providerId="LiveId" clId="{B9070F49-0AB5-4E91-B38E-2D50F86F9F5D}" dt="2020-08-12T14:18:46.066" v="4434" actId="22"/>
          <ac:spMkLst>
            <pc:docMk/>
            <pc:sldMk cId="2641821244" sldId="288"/>
            <ac:spMk id="26" creationId="{ACB77DF7-4E1E-43C4-8703-FE58E44509E0}"/>
          </ac:spMkLst>
        </pc:spChg>
        <pc:spChg chg="add del mod">
          <ac:chgData name="최 은진" userId="ae04e14d8a927596" providerId="LiveId" clId="{B9070F49-0AB5-4E91-B38E-2D50F86F9F5D}" dt="2020-08-12T14:19:59.155" v="4561" actId="478"/>
          <ac:spMkLst>
            <pc:docMk/>
            <pc:sldMk cId="2641821244" sldId="288"/>
            <ac:spMk id="28" creationId="{FA9C8825-0A16-4911-B96B-4364661F38D5}"/>
          </ac:spMkLst>
        </pc:spChg>
        <pc:spChg chg="add del mod">
          <ac:chgData name="최 은진" userId="ae04e14d8a927596" providerId="LiveId" clId="{B9070F49-0AB5-4E91-B38E-2D50F86F9F5D}" dt="2020-08-12T17:12:41.914" v="15337" actId="1076"/>
          <ac:spMkLst>
            <pc:docMk/>
            <pc:sldMk cId="2641821244" sldId="288"/>
            <ac:spMk id="30" creationId="{5F1955A7-329E-49E2-BFE6-F87F7F91B63A}"/>
          </ac:spMkLst>
        </pc:spChg>
        <pc:spChg chg="mod">
          <ac:chgData name="최 은진" userId="ae04e14d8a927596" providerId="LiveId" clId="{B9070F49-0AB5-4E91-B38E-2D50F86F9F5D}" dt="2020-08-12T14:21:31.583" v="4611"/>
          <ac:spMkLst>
            <pc:docMk/>
            <pc:sldMk cId="2641821244" sldId="288"/>
            <ac:spMk id="33" creationId="{26BD6DD3-148C-446D-92E4-F76C94725DB2}"/>
          </ac:spMkLst>
        </pc:spChg>
        <pc:spChg chg="add del">
          <ac:chgData name="최 은진" userId="ae04e14d8a927596" providerId="LiveId" clId="{B9070F49-0AB5-4E91-B38E-2D50F86F9F5D}" dt="2020-08-12T17:10:15.131" v="15302" actId="478"/>
          <ac:spMkLst>
            <pc:docMk/>
            <pc:sldMk cId="2641821244" sldId="288"/>
            <ac:spMk id="35" creationId="{73A241F8-41D7-4ED2-A69F-E14217B66BAF}"/>
          </ac:spMkLst>
        </pc:spChg>
        <pc:grpChg chg="add del mod">
          <ac:chgData name="최 은진" userId="ae04e14d8a927596" providerId="LiveId" clId="{B9070F49-0AB5-4E91-B38E-2D50F86F9F5D}" dt="2020-08-12T14:21:25.211" v="4610" actId="478"/>
          <ac:grpSpMkLst>
            <pc:docMk/>
            <pc:sldMk cId="2641821244" sldId="288"/>
            <ac:grpSpMk id="7" creationId="{8DFBDE4C-354A-4E08-87A4-83E45C08D972}"/>
          </ac:grpSpMkLst>
        </pc:grpChg>
        <pc:grpChg chg="add del mod">
          <ac:chgData name="최 은진" userId="ae04e14d8a927596" providerId="LiveId" clId="{B9070F49-0AB5-4E91-B38E-2D50F86F9F5D}" dt="2020-08-12T13:49:57.681" v="2728" actId="478"/>
          <ac:grpSpMkLst>
            <pc:docMk/>
            <pc:sldMk cId="2641821244" sldId="288"/>
            <ac:grpSpMk id="8" creationId="{A32DF263-B9A2-4E6F-A2B6-7C1F1FC81C0D}"/>
          </ac:grpSpMkLst>
        </pc:grpChg>
        <pc:grpChg chg="add del mod">
          <ac:chgData name="최 은진" userId="ae04e14d8a927596" providerId="LiveId" clId="{B9070F49-0AB5-4E91-B38E-2D50F86F9F5D}" dt="2020-08-12T14:09:19.122" v="3827" actId="478"/>
          <ac:grpSpMkLst>
            <pc:docMk/>
            <pc:sldMk cId="2641821244" sldId="288"/>
            <ac:grpSpMk id="14" creationId="{21675A43-D452-44CC-91D7-7DEF5966EBA0}"/>
          </ac:grpSpMkLst>
        </pc:grpChg>
        <pc:grpChg chg="add del mod">
          <ac:chgData name="최 은진" userId="ae04e14d8a927596" providerId="LiveId" clId="{B9070F49-0AB5-4E91-B38E-2D50F86F9F5D}" dt="2020-08-12T14:19:16.320" v="4552" actId="478"/>
          <ac:grpSpMkLst>
            <pc:docMk/>
            <pc:sldMk cId="2641821244" sldId="288"/>
            <ac:grpSpMk id="22" creationId="{96541DD7-DA8D-4E19-88C4-7BB68840BA02}"/>
          </ac:grpSpMkLst>
        </pc:grpChg>
        <pc:grpChg chg="add del mod">
          <ac:chgData name="최 은진" userId="ae04e14d8a927596" providerId="LiveId" clId="{B9070F49-0AB5-4E91-B38E-2D50F86F9F5D}" dt="2020-08-12T14:22:34.935" v="4672" actId="478"/>
          <ac:grpSpMkLst>
            <pc:docMk/>
            <pc:sldMk cId="2641821244" sldId="288"/>
            <ac:grpSpMk id="31" creationId="{456A3D12-6E01-405D-9BD4-D8787CDF02DF}"/>
          </ac:grpSpMkLst>
        </pc:grpChg>
        <pc:picChg chg="add del mod topLvl">
          <ac:chgData name="최 은진" userId="ae04e14d8a927596" providerId="LiveId" clId="{B9070F49-0AB5-4E91-B38E-2D50F86F9F5D}" dt="2020-08-12T14:21:25.211" v="4610" actId="478"/>
          <ac:picMkLst>
            <pc:docMk/>
            <pc:sldMk cId="2641821244" sldId="288"/>
            <ac:picMk id="4" creationId="{50DCFF84-4514-4A7A-8A80-5EA1A7C12E76}"/>
          </ac:picMkLst>
        </pc:picChg>
        <pc:picChg chg="del mod topLvl">
          <ac:chgData name="최 은진" userId="ae04e14d8a927596" providerId="LiveId" clId="{B9070F49-0AB5-4E91-B38E-2D50F86F9F5D}" dt="2020-08-12T13:50:30.351" v="2736" actId="478"/>
          <ac:picMkLst>
            <pc:docMk/>
            <pc:sldMk cId="2641821244" sldId="288"/>
            <ac:picMk id="10" creationId="{CFC33CD1-F70E-4C88-B038-93736A0CA44E}"/>
          </ac:picMkLst>
        </pc:picChg>
        <pc:picChg chg="del mod topLvl">
          <ac:chgData name="최 은진" userId="ae04e14d8a927596" providerId="LiveId" clId="{B9070F49-0AB5-4E91-B38E-2D50F86F9F5D}" dt="2020-08-12T14:17:06.934" v="4388" actId="478"/>
          <ac:picMkLst>
            <pc:docMk/>
            <pc:sldMk cId="2641821244" sldId="288"/>
            <ac:picMk id="15" creationId="{B2A36018-9DC1-40C5-86AC-731B79C135F5}"/>
          </ac:picMkLst>
        </pc:picChg>
        <pc:picChg chg="mod">
          <ac:chgData name="최 은진" userId="ae04e14d8a927596" providerId="LiveId" clId="{B9070F49-0AB5-4E91-B38E-2D50F86F9F5D}" dt="2020-08-12T14:17:10.534" v="4389"/>
          <ac:picMkLst>
            <pc:docMk/>
            <pc:sldMk cId="2641821244" sldId="288"/>
            <ac:picMk id="23" creationId="{B1101E58-DDD9-48BB-B6DF-DCB0AF481B90}"/>
          </ac:picMkLst>
        </pc:picChg>
        <pc:picChg chg="mod">
          <ac:chgData name="최 은진" userId="ae04e14d8a927596" providerId="LiveId" clId="{B9070F49-0AB5-4E91-B38E-2D50F86F9F5D}" dt="2020-08-12T14:21:31.583" v="4611"/>
          <ac:picMkLst>
            <pc:docMk/>
            <pc:sldMk cId="2641821244" sldId="288"/>
            <ac:picMk id="32" creationId="{C9FE9AA8-CCF4-4840-A7CA-F429E647D7C7}"/>
          </ac:picMkLst>
        </pc:picChg>
      </pc:sldChg>
      <pc:sldChg chg="modSp add mod">
        <pc:chgData name="최 은진" userId="ae04e14d8a927596" providerId="LiveId" clId="{B9070F49-0AB5-4E91-B38E-2D50F86F9F5D}" dt="2020-08-12T14:22:20.024" v="4668" actId="20577"/>
        <pc:sldMkLst>
          <pc:docMk/>
          <pc:sldMk cId="1924272194" sldId="289"/>
        </pc:sldMkLst>
        <pc:spChg chg="mod">
          <ac:chgData name="최 은진" userId="ae04e14d8a927596" providerId="LiveId" clId="{B9070F49-0AB5-4E91-B38E-2D50F86F9F5D}" dt="2020-08-12T14:22:20.024" v="4668" actId="20577"/>
          <ac:spMkLst>
            <pc:docMk/>
            <pc:sldMk cId="1924272194" sldId="289"/>
            <ac:spMk id="3" creationId="{6E83BD96-D200-4D25-A1B9-765526A13EB3}"/>
          </ac:spMkLst>
        </pc:spChg>
      </pc:sldChg>
      <pc:sldChg chg="new del">
        <pc:chgData name="최 은진" userId="ae04e14d8a927596" providerId="LiveId" clId="{B9070F49-0AB5-4E91-B38E-2D50F86F9F5D}" dt="2020-08-12T13:59:01.632" v="3207" actId="47"/>
        <pc:sldMkLst>
          <pc:docMk/>
          <pc:sldMk cId="3406020085" sldId="289"/>
        </pc:sldMkLst>
      </pc:sldChg>
      <pc:sldChg chg="addSp delSp modSp add mod">
        <pc:chgData name="최 은진" userId="ae04e14d8a927596" providerId="LiveId" clId="{B9070F49-0AB5-4E91-B38E-2D50F86F9F5D}" dt="2020-08-12T18:15:54.827" v="18110" actId="1076"/>
        <pc:sldMkLst>
          <pc:docMk/>
          <pc:sldMk cId="2276395066" sldId="290"/>
        </pc:sldMkLst>
        <pc:spChg chg="del">
          <ac:chgData name="최 은진" userId="ae04e14d8a927596" providerId="LiveId" clId="{B9070F49-0AB5-4E91-B38E-2D50F86F9F5D}" dt="2020-08-12T14:28:40.722" v="5023" actId="478"/>
          <ac:spMkLst>
            <pc:docMk/>
            <pc:sldMk cId="2276395066" sldId="290"/>
            <ac:spMk id="5" creationId="{A3BD6B45-463F-4DDD-9522-16D539F6FC59}"/>
          </ac:spMkLst>
        </pc:spChg>
        <pc:spChg chg="mod">
          <ac:chgData name="최 은진" userId="ae04e14d8a927596" providerId="LiveId" clId="{B9070F49-0AB5-4E91-B38E-2D50F86F9F5D}" dt="2020-08-12T14:25:18.871" v="4707" actId="20577"/>
          <ac:spMkLst>
            <pc:docMk/>
            <pc:sldMk cId="2276395066" sldId="290"/>
            <ac:spMk id="6" creationId="{878175C3-D4FC-40D1-A529-2DAEAD29B7AD}"/>
          </ac:spMkLst>
        </pc:spChg>
        <pc:spChg chg="mod">
          <ac:chgData name="최 은진" userId="ae04e14d8a927596" providerId="LiveId" clId="{B9070F49-0AB5-4E91-B38E-2D50F86F9F5D}" dt="2020-08-12T14:29:04.388" v="5024"/>
          <ac:spMkLst>
            <pc:docMk/>
            <pc:sldMk cId="2276395066" sldId="290"/>
            <ac:spMk id="13" creationId="{5F2774D5-5A3C-47A1-BB3B-1EA815BDEB31}"/>
          </ac:spMkLst>
        </pc:spChg>
        <pc:spChg chg="mod">
          <ac:chgData name="최 은진" userId="ae04e14d8a927596" providerId="LiveId" clId="{B9070F49-0AB5-4E91-B38E-2D50F86F9F5D}" dt="2020-08-12T17:48:49.674" v="17603" actId="1076"/>
          <ac:spMkLst>
            <pc:docMk/>
            <pc:sldMk cId="2276395066" sldId="290"/>
            <ac:spMk id="18" creationId="{3A7241BC-898F-4883-9B1C-C59F7155ECD5}"/>
          </ac:spMkLst>
        </pc:spChg>
        <pc:spChg chg="mod">
          <ac:chgData name="최 은진" userId="ae04e14d8a927596" providerId="LiveId" clId="{B9070F49-0AB5-4E91-B38E-2D50F86F9F5D}" dt="2020-08-12T17:49:02.870" v="17605" actId="1076"/>
          <ac:spMkLst>
            <pc:docMk/>
            <pc:sldMk cId="2276395066" sldId="290"/>
            <ac:spMk id="25" creationId="{CB0419AC-39F6-469C-8449-03C3BE2F3BAD}"/>
          </ac:spMkLst>
        </pc:spChg>
        <pc:spChg chg="del">
          <ac:chgData name="최 은진" userId="ae04e14d8a927596" providerId="LiveId" clId="{B9070F49-0AB5-4E91-B38E-2D50F86F9F5D}" dt="2020-08-12T14:28:40.722" v="5023" actId="478"/>
          <ac:spMkLst>
            <pc:docMk/>
            <pc:sldMk cId="2276395066" sldId="290"/>
            <ac:spMk id="30" creationId="{5F1955A7-329E-49E2-BFE6-F87F7F91B63A}"/>
          </ac:spMkLst>
        </pc:spChg>
        <pc:spChg chg="mod">
          <ac:chgData name="최 은진" userId="ae04e14d8a927596" providerId="LiveId" clId="{B9070F49-0AB5-4E91-B38E-2D50F86F9F5D}" dt="2020-08-12T18:12:24.826" v="17979" actId="20577"/>
          <ac:spMkLst>
            <pc:docMk/>
            <pc:sldMk cId="2276395066" sldId="290"/>
            <ac:spMk id="33" creationId="{26BD6DD3-148C-446D-92E4-F76C94725DB2}"/>
          </ac:spMkLst>
        </pc:spChg>
        <pc:spChg chg="mod">
          <ac:chgData name="최 은진" userId="ae04e14d8a927596" providerId="LiveId" clId="{B9070F49-0AB5-4E91-B38E-2D50F86F9F5D}" dt="2020-08-12T18:15:54.827" v="18110" actId="1076"/>
          <ac:spMkLst>
            <pc:docMk/>
            <pc:sldMk cId="2276395066" sldId="290"/>
            <ac:spMk id="34" creationId="{D4E2F904-1849-42C1-9B0F-6DBABE75AC38}"/>
          </ac:spMkLst>
        </pc:spChg>
        <pc:spChg chg="mod topLvl">
          <ac:chgData name="최 은진" userId="ae04e14d8a927596" providerId="LiveId" clId="{B9070F49-0AB5-4E91-B38E-2D50F86F9F5D}" dt="2020-08-12T18:11:48.367" v="17969" actId="164"/>
          <ac:spMkLst>
            <pc:docMk/>
            <pc:sldMk cId="2276395066" sldId="290"/>
            <ac:spMk id="39" creationId="{66A6B117-A390-4076-B212-C1654A1E9F85}"/>
          </ac:spMkLst>
        </pc:spChg>
        <pc:spChg chg="mod">
          <ac:chgData name="최 은진" userId="ae04e14d8a927596" providerId="LiveId" clId="{B9070F49-0AB5-4E91-B38E-2D50F86F9F5D}" dt="2020-08-12T15:03:24.824" v="6642" actId="20577"/>
          <ac:spMkLst>
            <pc:docMk/>
            <pc:sldMk cId="2276395066" sldId="290"/>
            <ac:spMk id="39" creationId="{BD4F5D73-5341-4AD7-B846-4E53B94A3BD9}"/>
          </ac:spMkLst>
        </pc:spChg>
        <pc:spChg chg="mod">
          <ac:chgData name="최 은진" userId="ae04e14d8a927596" providerId="LiveId" clId="{B9070F49-0AB5-4E91-B38E-2D50F86F9F5D}" dt="2020-08-12T17:49:13.338" v="17607" actId="1076"/>
          <ac:spMkLst>
            <pc:docMk/>
            <pc:sldMk cId="2276395066" sldId="290"/>
            <ac:spMk id="44" creationId="{F99A2AED-FE99-4DE1-AB6A-1223E5DE5860}"/>
          </ac:spMkLst>
        </pc:spChg>
        <pc:spChg chg="del mod topLvl">
          <ac:chgData name="최 은진" userId="ae04e14d8a927596" providerId="LiveId" clId="{B9070F49-0AB5-4E91-B38E-2D50F86F9F5D}" dt="2020-08-12T17:50:38.567" v="17622" actId="478"/>
          <ac:spMkLst>
            <pc:docMk/>
            <pc:sldMk cId="2276395066" sldId="290"/>
            <ac:spMk id="49" creationId="{A80E55D7-C0E9-48E2-B174-6B9B2BE34E71}"/>
          </ac:spMkLst>
        </pc:spChg>
        <pc:grpChg chg="add mod">
          <ac:chgData name="최 은진" userId="ae04e14d8a927596" providerId="LiveId" clId="{B9070F49-0AB5-4E91-B38E-2D50F86F9F5D}" dt="2020-08-12T18:12:34.565" v="17995" actId="1035"/>
          <ac:grpSpMkLst>
            <pc:docMk/>
            <pc:sldMk cId="2276395066" sldId="290"/>
            <ac:grpSpMk id="7" creationId="{C57C102F-6177-43F7-A241-097AE391427D}"/>
          </ac:grpSpMkLst>
        </pc:grpChg>
        <pc:grpChg chg="add mod">
          <ac:chgData name="최 은진" userId="ae04e14d8a927596" providerId="LiveId" clId="{B9070F49-0AB5-4E91-B38E-2D50F86F9F5D}" dt="2020-08-12T14:33:52.839" v="5046" actId="1076"/>
          <ac:grpSpMkLst>
            <pc:docMk/>
            <pc:sldMk cId="2276395066" sldId="290"/>
            <ac:grpSpMk id="8" creationId="{8AE68615-76EA-4596-8F8C-B4F2DB72E70F}"/>
          </ac:grpSpMkLst>
        </pc:grpChg>
        <pc:grpChg chg="add mod">
          <ac:chgData name="최 은진" userId="ae04e14d8a927596" providerId="LiveId" clId="{B9070F49-0AB5-4E91-B38E-2D50F86F9F5D}" dt="2020-08-12T18:11:48.367" v="17969" actId="164"/>
          <ac:grpSpMkLst>
            <pc:docMk/>
            <pc:sldMk cId="2276395066" sldId="290"/>
            <ac:grpSpMk id="10" creationId="{CA102272-4027-4B0B-B33D-73DBC0D05FA4}"/>
          </ac:grpSpMkLst>
        </pc:grpChg>
        <pc:grpChg chg="add del mod">
          <ac:chgData name="최 은진" userId="ae04e14d8a927596" providerId="LiveId" clId="{B9070F49-0AB5-4E91-B38E-2D50F86F9F5D}" dt="2020-08-12T14:29:25.561" v="5029" actId="478"/>
          <ac:grpSpMkLst>
            <pc:docMk/>
            <pc:sldMk cId="2276395066" sldId="290"/>
            <ac:grpSpMk id="11" creationId="{18BD0C40-CFBA-4EB3-9503-F4B0CCDB12FE}"/>
          </ac:grpSpMkLst>
        </pc:grpChg>
        <pc:grpChg chg="add mod">
          <ac:chgData name="최 은진" userId="ae04e14d8a927596" providerId="LiveId" clId="{B9070F49-0AB5-4E91-B38E-2D50F86F9F5D}" dt="2020-08-12T14:33:33.452" v="5044" actId="164"/>
          <ac:grpSpMkLst>
            <pc:docMk/>
            <pc:sldMk cId="2276395066" sldId="290"/>
            <ac:grpSpMk id="16" creationId="{DC2C08FC-3FC3-461D-8C37-6FF700774A83}"/>
          </ac:grpSpMkLst>
        </pc:grpChg>
        <pc:grpChg chg="add mod">
          <ac:chgData name="최 은진" userId="ae04e14d8a927596" providerId="LiveId" clId="{B9070F49-0AB5-4E91-B38E-2D50F86F9F5D}" dt="2020-08-12T17:51:25.581" v="17658" actId="1036"/>
          <ac:grpSpMkLst>
            <pc:docMk/>
            <pc:sldMk cId="2276395066" sldId="290"/>
            <ac:grpSpMk id="21" creationId="{7F72B58A-BE93-4B14-B110-60389819ECB2}"/>
          </ac:grpSpMkLst>
        </pc:grpChg>
        <pc:grpChg chg="mod">
          <ac:chgData name="최 은진" userId="ae04e14d8a927596" providerId="LiveId" clId="{B9070F49-0AB5-4E91-B38E-2D50F86F9F5D}" dt="2020-08-12T14:42:06.962" v="5733"/>
          <ac:grpSpMkLst>
            <pc:docMk/>
            <pc:sldMk cId="2276395066" sldId="290"/>
            <ac:grpSpMk id="22" creationId="{027920E5-F547-43C3-A373-470EAF2CDFA8}"/>
          </ac:grpSpMkLst>
        </pc:grpChg>
        <pc:grpChg chg="add mod">
          <ac:chgData name="최 은진" userId="ae04e14d8a927596" providerId="LiveId" clId="{B9070F49-0AB5-4E91-B38E-2D50F86F9F5D}" dt="2020-08-12T17:51:25.581" v="17658" actId="1036"/>
          <ac:grpSpMkLst>
            <pc:docMk/>
            <pc:sldMk cId="2276395066" sldId="290"/>
            <ac:grpSpMk id="26" creationId="{9F2F4833-4963-443C-AA58-A786045D0D0A}"/>
          </ac:grpSpMkLst>
        </pc:grpChg>
        <pc:grpChg chg="mod">
          <ac:chgData name="최 은진" userId="ae04e14d8a927596" providerId="LiveId" clId="{B9070F49-0AB5-4E91-B38E-2D50F86F9F5D}" dt="2020-08-12T14:44:16.647" v="5981"/>
          <ac:grpSpMkLst>
            <pc:docMk/>
            <pc:sldMk cId="2276395066" sldId="290"/>
            <ac:grpSpMk id="27" creationId="{F3046834-3429-4F75-9F80-C28FF0BA1534}"/>
          </ac:grpSpMkLst>
        </pc:grpChg>
        <pc:grpChg chg="mod">
          <ac:chgData name="최 은진" userId="ae04e14d8a927596" providerId="LiveId" clId="{B9070F49-0AB5-4E91-B38E-2D50F86F9F5D}" dt="2020-08-12T14:33:11.732" v="5040" actId="164"/>
          <ac:grpSpMkLst>
            <pc:docMk/>
            <pc:sldMk cId="2276395066" sldId="290"/>
            <ac:grpSpMk id="31" creationId="{456A3D12-6E01-405D-9BD4-D8787CDF02DF}"/>
          </ac:grpSpMkLst>
        </pc:grpChg>
        <pc:grpChg chg="add del mod">
          <ac:chgData name="최 은진" userId="ae04e14d8a927596" providerId="LiveId" clId="{B9070F49-0AB5-4E91-B38E-2D50F86F9F5D}" dt="2020-08-12T18:11:16.285" v="17962" actId="478"/>
          <ac:grpSpMkLst>
            <pc:docMk/>
            <pc:sldMk cId="2276395066" sldId="290"/>
            <ac:grpSpMk id="35" creationId="{5485A264-14B0-4F95-994F-5E093E21C676}"/>
          </ac:grpSpMkLst>
        </pc:grpChg>
        <pc:grpChg chg="add del mod">
          <ac:chgData name="최 은진" userId="ae04e14d8a927596" providerId="LiveId" clId="{B9070F49-0AB5-4E91-B38E-2D50F86F9F5D}" dt="2020-08-12T15:12:18.388" v="7053" actId="478"/>
          <ac:grpSpMkLst>
            <pc:docMk/>
            <pc:sldMk cId="2276395066" sldId="290"/>
            <ac:grpSpMk id="35" creationId="{6B9D33BD-5DF0-47EF-86E5-EB6BE7F7792B}"/>
          </ac:grpSpMkLst>
        </pc:grpChg>
        <pc:grpChg chg="mod">
          <ac:chgData name="최 은진" userId="ae04e14d8a927596" providerId="LiveId" clId="{B9070F49-0AB5-4E91-B38E-2D50F86F9F5D}" dt="2020-08-12T15:02:37.458" v="6471"/>
          <ac:grpSpMkLst>
            <pc:docMk/>
            <pc:sldMk cId="2276395066" sldId="290"/>
            <ac:grpSpMk id="36" creationId="{907F9BEF-D29B-480D-ADC4-759512A51F83}"/>
          </ac:grpSpMkLst>
        </pc:grpChg>
        <pc:grpChg chg="del mod topLvl">
          <ac:chgData name="최 은진" userId="ae04e14d8a927596" providerId="LiveId" clId="{B9070F49-0AB5-4E91-B38E-2D50F86F9F5D}" dt="2020-08-12T18:11:16.285" v="17962" actId="478"/>
          <ac:grpSpMkLst>
            <pc:docMk/>
            <pc:sldMk cId="2276395066" sldId="290"/>
            <ac:grpSpMk id="36" creationId="{A93AF2C0-2711-4659-A96B-FAA2683616EB}"/>
          </ac:grpSpMkLst>
        </pc:grpChg>
        <pc:grpChg chg="add mod">
          <ac:chgData name="최 은진" userId="ae04e14d8a927596" providerId="LiveId" clId="{B9070F49-0AB5-4E91-B38E-2D50F86F9F5D}" dt="2020-08-12T17:51:25.581" v="17658" actId="1036"/>
          <ac:grpSpMkLst>
            <pc:docMk/>
            <pc:sldMk cId="2276395066" sldId="290"/>
            <ac:grpSpMk id="40" creationId="{1F79061B-B4B6-4521-BF45-70D9C285434D}"/>
          </ac:grpSpMkLst>
        </pc:grpChg>
        <pc:grpChg chg="mod">
          <ac:chgData name="최 은진" userId="ae04e14d8a927596" providerId="LiveId" clId="{B9070F49-0AB5-4E91-B38E-2D50F86F9F5D}" dt="2020-08-12T15:13:01.051" v="7104"/>
          <ac:grpSpMkLst>
            <pc:docMk/>
            <pc:sldMk cId="2276395066" sldId="290"/>
            <ac:grpSpMk id="41" creationId="{AC97162F-C581-4503-B5D3-65098DD2373E}"/>
          </ac:grpSpMkLst>
        </pc:grpChg>
        <pc:grpChg chg="add del mod">
          <ac:chgData name="최 은진" userId="ae04e14d8a927596" providerId="LiveId" clId="{B9070F49-0AB5-4E91-B38E-2D50F86F9F5D}" dt="2020-08-12T17:50:21.066" v="17617" actId="478"/>
          <ac:grpSpMkLst>
            <pc:docMk/>
            <pc:sldMk cId="2276395066" sldId="290"/>
            <ac:grpSpMk id="45" creationId="{1EEA889A-DD2A-4710-BE1B-322F41B6DAF2}"/>
          </ac:grpSpMkLst>
        </pc:grpChg>
        <pc:grpChg chg="del mod topLvl">
          <ac:chgData name="최 은진" userId="ae04e14d8a927596" providerId="LiveId" clId="{B9070F49-0AB5-4E91-B38E-2D50F86F9F5D}" dt="2020-08-12T17:50:23.559" v="17618" actId="478"/>
          <ac:grpSpMkLst>
            <pc:docMk/>
            <pc:sldMk cId="2276395066" sldId="290"/>
            <ac:grpSpMk id="46" creationId="{D24A8A93-C76E-46BE-A8EF-98E72C352F98}"/>
          </ac:grpSpMkLst>
        </pc:grpChg>
        <pc:picChg chg="add mod">
          <ac:chgData name="최 은진" userId="ae04e14d8a927596" providerId="LiveId" clId="{B9070F49-0AB5-4E91-B38E-2D50F86F9F5D}" dt="2020-08-12T14:33:11.732" v="5040" actId="164"/>
          <ac:picMkLst>
            <pc:docMk/>
            <pc:sldMk cId="2276395066" sldId="290"/>
            <ac:picMk id="2" creationId="{41828CD3-AC8C-45C7-9980-D61B5D91162F}"/>
          </ac:picMkLst>
        </pc:picChg>
        <pc:picChg chg="add mod">
          <ac:chgData name="최 은진" userId="ae04e14d8a927596" providerId="LiveId" clId="{B9070F49-0AB5-4E91-B38E-2D50F86F9F5D}" dt="2020-08-12T18:11:48.367" v="17969" actId="164"/>
          <ac:picMkLst>
            <pc:docMk/>
            <pc:sldMk cId="2276395066" sldId="290"/>
            <ac:picMk id="3" creationId="{C67AAED3-E41D-488D-BA8A-3C491C1D0BF7}"/>
          </ac:picMkLst>
        </pc:picChg>
        <pc:picChg chg="add mod ord">
          <ac:chgData name="최 은진" userId="ae04e14d8a927596" providerId="LiveId" clId="{B9070F49-0AB5-4E91-B38E-2D50F86F9F5D}" dt="2020-08-12T14:33:33.452" v="5044" actId="164"/>
          <ac:picMkLst>
            <pc:docMk/>
            <pc:sldMk cId="2276395066" sldId="290"/>
            <ac:picMk id="4" creationId="{73A6C911-24F4-4213-B1A4-C9BD6070D257}"/>
          </ac:picMkLst>
        </pc:picChg>
        <pc:picChg chg="add mod">
          <ac:chgData name="최 은진" userId="ae04e14d8a927596" providerId="LiveId" clId="{B9070F49-0AB5-4E91-B38E-2D50F86F9F5D}" dt="2020-08-12T18:11:48.367" v="17969" actId="164"/>
          <ac:picMkLst>
            <pc:docMk/>
            <pc:sldMk cId="2276395066" sldId="290"/>
            <ac:picMk id="5" creationId="{526B6B57-524B-4825-9F3D-D030BA6EAB82}"/>
          </ac:picMkLst>
        </pc:picChg>
        <pc:picChg chg="mod">
          <ac:chgData name="최 은진" userId="ae04e14d8a927596" providerId="LiveId" clId="{B9070F49-0AB5-4E91-B38E-2D50F86F9F5D}" dt="2020-08-12T14:27:36.967" v="4939" actId="1076"/>
          <ac:picMkLst>
            <pc:docMk/>
            <pc:sldMk cId="2276395066" sldId="290"/>
            <ac:picMk id="9" creationId="{4827A80B-098E-4B98-8CB9-FB049A67582B}"/>
          </ac:picMkLst>
        </pc:picChg>
        <pc:picChg chg="mod">
          <ac:chgData name="최 은진" userId="ae04e14d8a927596" providerId="LiveId" clId="{B9070F49-0AB5-4E91-B38E-2D50F86F9F5D}" dt="2020-08-12T14:29:04.388" v="5024"/>
          <ac:picMkLst>
            <pc:docMk/>
            <pc:sldMk cId="2276395066" sldId="290"/>
            <ac:picMk id="12" creationId="{460A563B-9068-43F7-9833-C8B18802977E}"/>
          </ac:picMkLst>
        </pc:picChg>
        <pc:picChg chg="mod">
          <ac:chgData name="최 은진" userId="ae04e14d8a927596" providerId="LiveId" clId="{B9070F49-0AB5-4E91-B38E-2D50F86F9F5D}" dt="2020-08-12T14:33:02.014" v="5038"/>
          <ac:picMkLst>
            <pc:docMk/>
            <pc:sldMk cId="2276395066" sldId="290"/>
            <ac:picMk id="17" creationId="{9087C516-512A-4BFD-9F18-6AE0A721453C}"/>
          </ac:picMkLst>
        </pc:picChg>
        <pc:picChg chg="mod">
          <ac:chgData name="최 은진" userId="ae04e14d8a927596" providerId="LiveId" clId="{B9070F49-0AB5-4E91-B38E-2D50F86F9F5D}" dt="2020-08-12T14:42:06.962" v="5733"/>
          <ac:picMkLst>
            <pc:docMk/>
            <pc:sldMk cId="2276395066" sldId="290"/>
            <ac:picMk id="23" creationId="{922E21F8-FBFF-48EC-A720-F91A12E277D4}"/>
          </ac:picMkLst>
        </pc:picChg>
        <pc:picChg chg="mod">
          <ac:chgData name="최 은진" userId="ae04e14d8a927596" providerId="LiveId" clId="{B9070F49-0AB5-4E91-B38E-2D50F86F9F5D}" dt="2020-08-12T14:42:06.962" v="5733"/>
          <ac:picMkLst>
            <pc:docMk/>
            <pc:sldMk cId="2276395066" sldId="290"/>
            <ac:picMk id="24" creationId="{2FF07433-1EF6-4EAD-83BB-5A62CEDFAC7B}"/>
          </ac:picMkLst>
        </pc:picChg>
        <pc:picChg chg="mod">
          <ac:chgData name="최 은진" userId="ae04e14d8a927596" providerId="LiveId" clId="{B9070F49-0AB5-4E91-B38E-2D50F86F9F5D}" dt="2020-08-12T14:44:16.647" v="5981"/>
          <ac:picMkLst>
            <pc:docMk/>
            <pc:sldMk cId="2276395066" sldId="290"/>
            <ac:picMk id="28" creationId="{AEC27231-992D-4FBC-8BE3-E00D41882548}"/>
          </ac:picMkLst>
        </pc:picChg>
        <pc:picChg chg="mod">
          <ac:chgData name="최 은진" userId="ae04e14d8a927596" providerId="LiveId" clId="{B9070F49-0AB5-4E91-B38E-2D50F86F9F5D}" dt="2020-08-12T14:44:16.647" v="5981"/>
          <ac:picMkLst>
            <pc:docMk/>
            <pc:sldMk cId="2276395066" sldId="290"/>
            <ac:picMk id="29" creationId="{6CF3CAD4-F7F9-4A14-A0C3-2264A4DF3E47}"/>
          </ac:picMkLst>
        </pc:picChg>
        <pc:picChg chg="mod">
          <ac:chgData name="최 은진" userId="ae04e14d8a927596" providerId="LiveId" clId="{B9070F49-0AB5-4E91-B38E-2D50F86F9F5D}" dt="2020-08-12T15:02:37.458" v="6471"/>
          <ac:picMkLst>
            <pc:docMk/>
            <pc:sldMk cId="2276395066" sldId="290"/>
            <ac:picMk id="37" creationId="{D3A1813C-8CE5-4B3C-ACFF-7BB084E0722E}"/>
          </ac:picMkLst>
        </pc:picChg>
        <pc:picChg chg="del mod topLvl">
          <ac:chgData name="최 은진" userId="ae04e14d8a927596" providerId="LiveId" clId="{B9070F49-0AB5-4E91-B38E-2D50F86F9F5D}" dt="2020-08-12T18:11:16.285" v="17962" actId="478"/>
          <ac:picMkLst>
            <pc:docMk/>
            <pc:sldMk cId="2276395066" sldId="290"/>
            <ac:picMk id="37" creationId="{E1E3748A-1201-40AD-93E7-8AFF11DFAAA8}"/>
          </ac:picMkLst>
        </pc:picChg>
        <pc:picChg chg="mod">
          <ac:chgData name="최 은진" userId="ae04e14d8a927596" providerId="LiveId" clId="{B9070F49-0AB5-4E91-B38E-2D50F86F9F5D}" dt="2020-08-12T15:02:37.458" v="6471"/>
          <ac:picMkLst>
            <pc:docMk/>
            <pc:sldMk cId="2276395066" sldId="290"/>
            <ac:picMk id="38" creationId="{9AA864AF-5BBF-4EE2-92D2-5F9338AA0409}"/>
          </ac:picMkLst>
        </pc:picChg>
        <pc:picChg chg="del mod topLvl">
          <ac:chgData name="최 은진" userId="ae04e14d8a927596" providerId="LiveId" clId="{B9070F49-0AB5-4E91-B38E-2D50F86F9F5D}" dt="2020-08-12T18:11:16.285" v="17962" actId="478"/>
          <ac:picMkLst>
            <pc:docMk/>
            <pc:sldMk cId="2276395066" sldId="290"/>
            <ac:picMk id="38" creationId="{B7C2E0FB-0550-4C88-97ED-56B5058CB6C4}"/>
          </ac:picMkLst>
        </pc:picChg>
        <pc:picChg chg="mod">
          <ac:chgData name="최 은진" userId="ae04e14d8a927596" providerId="LiveId" clId="{B9070F49-0AB5-4E91-B38E-2D50F86F9F5D}" dt="2020-08-12T15:13:01.051" v="7104"/>
          <ac:picMkLst>
            <pc:docMk/>
            <pc:sldMk cId="2276395066" sldId="290"/>
            <ac:picMk id="42" creationId="{75332F16-2389-4A2C-984E-A74A72F6EED0}"/>
          </ac:picMkLst>
        </pc:picChg>
        <pc:picChg chg="mod">
          <ac:chgData name="최 은진" userId="ae04e14d8a927596" providerId="LiveId" clId="{B9070F49-0AB5-4E91-B38E-2D50F86F9F5D}" dt="2020-08-12T15:13:01.051" v="7104"/>
          <ac:picMkLst>
            <pc:docMk/>
            <pc:sldMk cId="2276395066" sldId="290"/>
            <ac:picMk id="43" creationId="{236A9FA7-99ED-4226-A7D0-F0DF951766EA}"/>
          </ac:picMkLst>
        </pc:picChg>
        <pc:picChg chg="del mod topLvl">
          <ac:chgData name="최 은진" userId="ae04e14d8a927596" providerId="LiveId" clId="{B9070F49-0AB5-4E91-B38E-2D50F86F9F5D}" dt="2020-08-12T17:50:21.066" v="17617" actId="478"/>
          <ac:picMkLst>
            <pc:docMk/>
            <pc:sldMk cId="2276395066" sldId="290"/>
            <ac:picMk id="47" creationId="{FC2F0CE8-0BBC-4B87-9AFD-93FA931CBC1A}"/>
          </ac:picMkLst>
        </pc:picChg>
        <pc:picChg chg="del mod topLvl">
          <ac:chgData name="최 은진" userId="ae04e14d8a927596" providerId="LiveId" clId="{B9070F49-0AB5-4E91-B38E-2D50F86F9F5D}" dt="2020-08-12T17:50:23.559" v="17618" actId="478"/>
          <ac:picMkLst>
            <pc:docMk/>
            <pc:sldMk cId="2276395066" sldId="290"/>
            <ac:picMk id="48" creationId="{4986E85D-6271-4CC8-916B-B14FD61B9EB0}"/>
          </ac:picMkLst>
        </pc:picChg>
      </pc:sldChg>
      <pc:sldChg chg="modSp add mod">
        <pc:chgData name="최 은진" userId="ae04e14d8a927596" providerId="LiveId" clId="{B9070F49-0AB5-4E91-B38E-2D50F86F9F5D}" dt="2020-08-12T18:19:23.636" v="18158" actId="20577"/>
        <pc:sldMkLst>
          <pc:docMk/>
          <pc:sldMk cId="607334157" sldId="291"/>
        </pc:sldMkLst>
        <pc:spChg chg="mod">
          <ac:chgData name="최 은진" userId="ae04e14d8a927596" providerId="LiveId" clId="{B9070F49-0AB5-4E91-B38E-2D50F86F9F5D}" dt="2020-08-12T16:40:49.652" v="12802" actId="20577"/>
          <ac:spMkLst>
            <pc:docMk/>
            <pc:sldMk cId="607334157" sldId="291"/>
            <ac:spMk id="18" creationId="{3A7241BC-898F-4883-9B1C-C59F7155ECD5}"/>
          </ac:spMkLst>
        </pc:spChg>
        <pc:spChg chg="mod">
          <ac:chgData name="최 은진" userId="ae04e14d8a927596" providerId="LiveId" clId="{B9070F49-0AB5-4E91-B38E-2D50F86F9F5D}" dt="2020-08-12T17:54:13.490" v="17795" actId="20577"/>
          <ac:spMkLst>
            <pc:docMk/>
            <pc:sldMk cId="607334157" sldId="291"/>
            <ac:spMk id="25" creationId="{CB0419AC-39F6-469C-8449-03C3BE2F3BAD}"/>
          </ac:spMkLst>
        </pc:spChg>
        <pc:spChg chg="mod">
          <ac:chgData name="최 은진" userId="ae04e14d8a927596" providerId="LiveId" clId="{B9070F49-0AB5-4E91-B38E-2D50F86F9F5D}" dt="2020-08-12T17:53:19.829" v="17659" actId="14100"/>
          <ac:spMkLst>
            <pc:docMk/>
            <pc:sldMk cId="607334157" sldId="291"/>
            <ac:spMk id="33" creationId="{26BD6DD3-148C-446D-92E4-F76C94725DB2}"/>
          </ac:spMkLst>
        </pc:spChg>
        <pc:spChg chg="mod">
          <ac:chgData name="최 은진" userId="ae04e14d8a927596" providerId="LiveId" clId="{B9070F49-0AB5-4E91-B38E-2D50F86F9F5D}" dt="2020-08-12T18:02:04.132" v="17871" actId="20577"/>
          <ac:spMkLst>
            <pc:docMk/>
            <pc:sldMk cId="607334157" sldId="291"/>
            <ac:spMk id="34" creationId="{D4E2F904-1849-42C1-9B0F-6DBABE75AC38}"/>
          </ac:spMkLst>
        </pc:spChg>
        <pc:spChg chg="mod">
          <ac:chgData name="최 은진" userId="ae04e14d8a927596" providerId="LiveId" clId="{B9070F49-0AB5-4E91-B38E-2D50F86F9F5D}" dt="2020-08-12T18:19:23.636" v="18158" actId="20577"/>
          <ac:spMkLst>
            <pc:docMk/>
            <pc:sldMk cId="607334157" sldId="291"/>
            <ac:spMk id="44" creationId="{F99A2AED-FE99-4DE1-AB6A-1223E5DE5860}"/>
          </ac:spMkLst>
        </pc:spChg>
        <pc:spChg chg="mod">
          <ac:chgData name="최 은진" userId="ae04e14d8a927596" providerId="LiveId" clId="{B9070F49-0AB5-4E91-B38E-2D50F86F9F5D}" dt="2020-08-12T17:54:51.536" v="17800" actId="113"/>
          <ac:spMkLst>
            <pc:docMk/>
            <pc:sldMk cId="607334157" sldId="291"/>
            <ac:spMk id="49" creationId="{A80E55D7-C0E9-48E2-B174-6B9B2BE34E71}"/>
          </ac:spMkLst>
        </pc:spChg>
      </pc:sldChg>
      <pc:sldChg chg="addSp delSp modSp add del mod">
        <pc:chgData name="최 은진" userId="ae04e14d8a927596" providerId="LiveId" clId="{B9070F49-0AB5-4E91-B38E-2D50F86F9F5D}" dt="2020-08-12T18:31:47.181" v="19903" actId="47"/>
        <pc:sldMkLst>
          <pc:docMk/>
          <pc:sldMk cId="859658438" sldId="292"/>
        </pc:sldMkLst>
        <pc:spChg chg="mod">
          <ac:chgData name="최 은진" userId="ae04e14d8a927596" providerId="LiveId" clId="{B9070F49-0AB5-4E91-B38E-2D50F86F9F5D}" dt="2020-08-12T17:56:02.152" v="17807" actId="14100"/>
          <ac:spMkLst>
            <pc:docMk/>
            <pc:sldMk cId="859658438" sldId="292"/>
            <ac:spMk id="18" creationId="{3A7241BC-898F-4883-9B1C-C59F7155ECD5}"/>
          </ac:spMkLst>
        </pc:spChg>
        <pc:spChg chg="mod">
          <ac:chgData name="최 은진" userId="ae04e14d8a927596" providerId="LiveId" clId="{B9070F49-0AB5-4E91-B38E-2D50F86F9F5D}" dt="2020-08-12T17:55:35.951" v="17803" actId="1076"/>
          <ac:spMkLst>
            <pc:docMk/>
            <pc:sldMk cId="859658438" sldId="292"/>
            <ac:spMk id="25" creationId="{CB0419AC-39F6-469C-8449-03C3BE2F3BAD}"/>
          </ac:spMkLst>
        </pc:spChg>
        <pc:spChg chg="mod">
          <ac:chgData name="최 은진" userId="ae04e14d8a927596" providerId="LiveId" clId="{B9070F49-0AB5-4E91-B38E-2D50F86F9F5D}" dt="2020-08-12T17:56:14.364" v="17808" actId="1076"/>
          <ac:spMkLst>
            <pc:docMk/>
            <pc:sldMk cId="859658438" sldId="292"/>
            <ac:spMk id="33" creationId="{26BD6DD3-148C-446D-92E4-F76C94725DB2}"/>
          </ac:spMkLst>
        </pc:spChg>
        <pc:spChg chg="mod">
          <ac:chgData name="최 은진" userId="ae04e14d8a927596" providerId="LiveId" clId="{B9070F49-0AB5-4E91-B38E-2D50F86F9F5D}" dt="2020-08-12T17:55:50.575" v="17805" actId="14100"/>
          <ac:spMkLst>
            <pc:docMk/>
            <pc:sldMk cId="859658438" sldId="292"/>
            <ac:spMk id="34" creationId="{D4E2F904-1849-42C1-9B0F-6DBABE75AC38}"/>
          </ac:spMkLst>
        </pc:spChg>
        <pc:spChg chg="mod">
          <ac:chgData name="최 은진" userId="ae04e14d8a927596" providerId="LiveId" clId="{B9070F49-0AB5-4E91-B38E-2D50F86F9F5D}" dt="2020-08-12T17:40:06.062" v="16882" actId="20577"/>
          <ac:spMkLst>
            <pc:docMk/>
            <pc:sldMk cId="859658438" sldId="292"/>
            <ac:spMk id="44" creationId="{F99A2AED-FE99-4DE1-AB6A-1223E5DE5860}"/>
          </ac:spMkLst>
        </pc:spChg>
        <pc:spChg chg="mod">
          <ac:chgData name="최 은진" userId="ae04e14d8a927596" providerId="LiveId" clId="{B9070F49-0AB5-4E91-B38E-2D50F86F9F5D}" dt="2020-08-12T17:55:56.551" v="17806" actId="14100"/>
          <ac:spMkLst>
            <pc:docMk/>
            <pc:sldMk cId="859658438" sldId="292"/>
            <ac:spMk id="49" creationId="{A80E55D7-C0E9-48E2-B174-6B9B2BE34E71}"/>
          </ac:spMkLst>
        </pc:spChg>
        <pc:grpChg chg="mod">
          <ac:chgData name="최 은진" userId="ae04e14d8a927596" providerId="LiveId" clId="{B9070F49-0AB5-4E91-B38E-2D50F86F9F5D}" dt="2020-08-12T16:00:53.850" v="11112" actId="1076"/>
          <ac:grpSpMkLst>
            <pc:docMk/>
            <pc:sldMk cId="859658438" sldId="292"/>
            <ac:grpSpMk id="7" creationId="{C57C102F-6177-43F7-A241-097AE391427D}"/>
          </ac:grpSpMkLst>
        </pc:grpChg>
        <pc:grpChg chg="mod">
          <ac:chgData name="최 은진" userId="ae04e14d8a927596" providerId="LiveId" clId="{B9070F49-0AB5-4E91-B38E-2D50F86F9F5D}" dt="2020-08-12T16:03:46.910" v="11137" actId="14100"/>
          <ac:grpSpMkLst>
            <pc:docMk/>
            <pc:sldMk cId="859658438" sldId="292"/>
            <ac:grpSpMk id="21" creationId="{7F72B58A-BE93-4B14-B110-60389819ECB2}"/>
          </ac:grpSpMkLst>
        </pc:grpChg>
        <pc:grpChg chg="mod">
          <ac:chgData name="최 은진" userId="ae04e14d8a927596" providerId="LiveId" clId="{B9070F49-0AB5-4E91-B38E-2D50F86F9F5D}" dt="2020-08-12T16:51:54.138" v="13135" actId="1076"/>
          <ac:grpSpMkLst>
            <pc:docMk/>
            <pc:sldMk cId="859658438" sldId="292"/>
            <ac:grpSpMk id="26" creationId="{9F2F4833-4963-443C-AA58-A786045D0D0A}"/>
          </ac:grpSpMkLst>
        </pc:grpChg>
        <pc:graphicFrameChg chg="add del modGraphic">
          <ac:chgData name="최 은진" userId="ae04e14d8a927596" providerId="LiveId" clId="{B9070F49-0AB5-4E91-B38E-2D50F86F9F5D}" dt="2020-08-12T15:55:46.537" v="10158" actId="478"/>
          <ac:graphicFrameMkLst>
            <pc:docMk/>
            <pc:sldMk cId="859658438" sldId="292"/>
            <ac:graphicFrameMk id="5" creationId="{FE6D9409-E5E8-4679-B33D-F04604E3105B}"/>
          </ac:graphicFrameMkLst>
        </pc:graphicFrameChg>
      </pc:sldChg>
      <pc:sldChg chg="addSp delSp modSp add mod">
        <pc:chgData name="최 은진" userId="ae04e14d8a927596" providerId="LiveId" clId="{B9070F49-0AB5-4E91-B38E-2D50F86F9F5D}" dt="2020-08-12T16:15:26.248" v="11295"/>
        <pc:sldMkLst>
          <pc:docMk/>
          <pc:sldMk cId="3965143690" sldId="293"/>
        </pc:sldMkLst>
        <pc:spChg chg="mod">
          <ac:chgData name="최 은진" userId="ae04e14d8a927596" providerId="LiveId" clId="{B9070F49-0AB5-4E91-B38E-2D50F86F9F5D}" dt="2020-08-12T16:15:26.248" v="11295"/>
          <ac:spMkLst>
            <pc:docMk/>
            <pc:sldMk cId="3965143690" sldId="293"/>
            <ac:spMk id="3" creationId="{6E83BD96-D200-4D25-A1B9-765526A13EB3}"/>
          </ac:spMkLst>
        </pc:spChg>
        <pc:grpChg chg="add del">
          <ac:chgData name="최 은진" userId="ae04e14d8a927596" providerId="LiveId" clId="{B9070F49-0AB5-4E91-B38E-2D50F86F9F5D}" dt="2020-08-12T16:13:08.196" v="11204" actId="478"/>
          <ac:grpSpMkLst>
            <pc:docMk/>
            <pc:sldMk cId="3965143690" sldId="293"/>
            <ac:grpSpMk id="2" creationId="{194A73D2-A145-4B8F-B774-494673A32E1E}"/>
          </ac:grpSpMkLst>
        </pc:grpChg>
      </pc:sldChg>
      <pc:sldChg chg="addSp delSp modSp add mod delAnim modAnim">
        <pc:chgData name="최 은진" userId="ae04e14d8a927596" providerId="LiveId" clId="{B9070F49-0AB5-4E91-B38E-2D50F86F9F5D}" dt="2020-08-12T17:56:53.541" v="17820" actId="20577"/>
        <pc:sldMkLst>
          <pc:docMk/>
          <pc:sldMk cId="621845016" sldId="294"/>
        </pc:sldMkLst>
        <pc:spChg chg="mod">
          <ac:chgData name="최 은진" userId="ae04e14d8a927596" providerId="LiveId" clId="{B9070F49-0AB5-4E91-B38E-2D50F86F9F5D}" dt="2020-08-12T16:15:36.686" v="11320"/>
          <ac:spMkLst>
            <pc:docMk/>
            <pc:sldMk cId="621845016" sldId="294"/>
            <ac:spMk id="6" creationId="{878175C3-D4FC-40D1-A529-2DAEAD29B7AD}"/>
          </ac:spMkLst>
        </pc:spChg>
        <pc:spChg chg="mod">
          <ac:chgData name="최 은진" userId="ae04e14d8a927596" providerId="LiveId" clId="{B9070F49-0AB5-4E91-B38E-2D50F86F9F5D}" dt="2020-08-12T16:14:08.146" v="11276"/>
          <ac:spMkLst>
            <pc:docMk/>
            <pc:sldMk cId="621845016" sldId="294"/>
            <ac:spMk id="18" creationId="{3A7241BC-898F-4883-9B1C-C59F7155ECD5}"/>
          </ac:spMkLst>
        </pc:spChg>
        <pc:spChg chg="add mod">
          <ac:chgData name="최 은진" userId="ae04e14d8a927596" providerId="LiveId" clId="{B9070F49-0AB5-4E91-B38E-2D50F86F9F5D}" dt="2020-08-12T17:27:33.852" v="15455" actId="20577"/>
          <ac:spMkLst>
            <pc:docMk/>
            <pc:sldMk cId="621845016" sldId="294"/>
            <ac:spMk id="35" creationId="{DE560395-8545-4143-AD05-7A79D3068808}"/>
          </ac:spMkLst>
        </pc:spChg>
        <pc:spChg chg="add del mod">
          <ac:chgData name="최 은진" userId="ae04e14d8a927596" providerId="LiveId" clId="{B9070F49-0AB5-4E91-B38E-2D50F86F9F5D}" dt="2020-08-12T16:24:59.852" v="12025" actId="478"/>
          <ac:spMkLst>
            <pc:docMk/>
            <pc:sldMk cId="621845016" sldId="294"/>
            <ac:spMk id="36" creationId="{E0168F04-69A8-41C5-855B-477D3FA6F9F4}"/>
          </ac:spMkLst>
        </pc:spChg>
        <pc:spChg chg="add mod">
          <ac:chgData name="최 은진" userId="ae04e14d8a927596" providerId="LiveId" clId="{B9070F49-0AB5-4E91-B38E-2D50F86F9F5D}" dt="2020-08-12T17:56:53.541" v="17820" actId="20577"/>
          <ac:spMkLst>
            <pc:docMk/>
            <pc:sldMk cId="621845016" sldId="294"/>
            <ac:spMk id="37" creationId="{BD5B43B9-089A-45A0-AF2A-E2F6A31E1B61}"/>
          </ac:spMkLst>
        </pc:spChg>
        <pc:grpChg chg="add mod">
          <ac:chgData name="최 은진" userId="ae04e14d8a927596" providerId="LiveId" clId="{B9070F49-0AB5-4E91-B38E-2D50F86F9F5D}" dt="2020-08-12T16:25:34.651" v="12032" actId="1076"/>
          <ac:grpSpMkLst>
            <pc:docMk/>
            <pc:sldMk cId="621845016" sldId="294"/>
            <ac:grpSpMk id="3" creationId="{F6F09584-A8BF-4D86-9882-CBF606BDA039}"/>
          </ac:grpSpMkLst>
        </pc:grpChg>
        <pc:grpChg chg="del mod">
          <ac:chgData name="최 은진" userId="ae04e14d8a927596" providerId="LiveId" clId="{B9070F49-0AB5-4E91-B38E-2D50F86F9F5D}" dt="2020-08-12T16:14:25.366" v="11277" actId="478"/>
          <ac:grpSpMkLst>
            <pc:docMk/>
            <pc:sldMk cId="621845016" sldId="294"/>
            <ac:grpSpMk id="7" creationId="{C57C102F-6177-43F7-A241-097AE391427D}"/>
          </ac:grpSpMkLst>
        </pc:grpChg>
        <pc:grpChg chg="del">
          <ac:chgData name="최 은진" userId="ae04e14d8a927596" providerId="LiveId" clId="{B9070F49-0AB5-4E91-B38E-2D50F86F9F5D}" dt="2020-08-12T16:14:25.366" v="11277" actId="478"/>
          <ac:grpSpMkLst>
            <pc:docMk/>
            <pc:sldMk cId="621845016" sldId="294"/>
            <ac:grpSpMk id="8" creationId="{8AE68615-76EA-4596-8F8C-B4F2DB72E70F}"/>
          </ac:grpSpMkLst>
        </pc:grpChg>
        <pc:grpChg chg="del">
          <ac:chgData name="최 은진" userId="ae04e14d8a927596" providerId="LiveId" clId="{B9070F49-0AB5-4E91-B38E-2D50F86F9F5D}" dt="2020-08-12T16:14:25.366" v="11277" actId="478"/>
          <ac:grpSpMkLst>
            <pc:docMk/>
            <pc:sldMk cId="621845016" sldId="294"/>
            <ac:grpSpMk id="21" creationId="{7F72B58A-BE93-4B14-B110-60389819ECB2}"/>
          </ac:grpSpMkLst>
        </pc:grpChg>
        <pc:grpChg chg="del">
          <ac:chgData name="최 은진" userId="ae04e14d8a927596" providerId="LiveId" clId="{B9070F49-0AB5-4E91-B38E-2D50F86F9F5D}" dt="2020-08-12T16:14:25.366" v="11277" actId="478"/>
          <ac:grpSpMkLst>
            <pc:docMk/>
            <pc:sldMk cId="621845016" sldId="294"/>
            <ac:grpSpMk id="26" creationId="{9F2F4833-4963-443C-AA58-A786045D0D0A}"/>
          </ac:grpSpMkLst>
        </pc:grpChg>
        <pc:grpChg chg="del">
          <ac:chgData name="최 은진" userId="ae04e14d8a927596" providerId="LiveId" clId="{B9070F49-0AB5-4E91-B38E-2D50F86F9F5D}" dt="2020-08-12T16:14:25.366" v="11277" actId="478"/>
          <ac:grpSpMkLst>
            <pc:docMk/>
            <pc:sldMk cId="621845016" sldId="294"/>
            <ac:grpSpMk id="40" creationId="{1F79061B-B4B6-4521-BF45-70D9C285434D}"/>
          </ac:grpSpMkLst>
        </pc:grpChg>
        <pc:grpChg chg="del">
          <ac:chgData name="최 은진" userId="ae04e14d8a927596" providerId="LiveId" clId="{B9070F49-0AB5-4E91-B38E-2D50F86F9F5D}" dt="2020-08-12T16:14:25.366" v="11277" actId="478"/>
          <ac:grpSpMkLst>
            <pc:docMk/>
            <pc:sldMk cId="621845016" sldId="294"/>
            <ac:grpSpMk id="45" creationId="{1EEA889A-DD2A-4710-BE1B-322F41B6DAF2}"/>
          </ac:grpSpMkLst>
        </pc:grpChg>
      </pc:sldChg>
      <pc:sldChg chg="add del">
        <pc:chgData name="최 은진" userId="ae04e14d8a927596" providerId="LiveId" clId="{B9070F49-0AB5-4E91-B38E-2D50F86F9F5D}" dt="2020-08-12T16:14:34.541" v="11279" actId="47"/>
        <pc:sldMkLst>
          <pc:docMk/>
          <pc:sldMk cId="1688118812" sldId="295"/>
        </pc:sldMkLst>
      </pc:sldChg>
      <pc:sldChg chg="modSp add del mod">
        <pc:chgData name="최 은진" userId="ae04e14d8a927596" providerId="LiveId" clId="{B9070F49-0AB5-4E91-B38E-2D50F86F9F5D}" dt="2020-08-12T17:37:10.739" v="16455" actId="47"/>
        <pc:sldMkLst>
          <pc:docMk/>
          <pc:sldMk cId="4095659355" sldId="295"/>
        </pc:sldMkLst>
        <pc:spChg chg="mod">
          <ac:chgData name="최 은진" userId="ae04e14d8a927596" providerId="LiveId" clId="{B9070F49-0AB5-4E91-B38E-2D50F86F9F5D}" dt="2020-08-12T17:25:32.428" v="15421"/>
          <ac:spMkLst>
            <pc:docMk/>
            <pc:sldMk cId="4095659355" sldId="295"/>
            <ac:spMk id="3" creationId="{6E83BD96-D200-4D25-A1B9-765526A13EB3}"/>
          </ac:spMkLst>
        </pc:spChg>
      </pc:sldChg>
      <pc:sldChg chg="modSp add mod">
        <pc:chgData name="최 은진" userId="ae04e14d8a927596" providerId="LiveId" clId="{B9070F49-0AB5-4E91-B38E-2D50F86F9F5D}" dt="2020-08-12T17:56:38.331" v="17813"/>
        <pc:sldMkLst>
          <pc:docMk/>
          <pc:sldMk cId="1325205969" sldId="296"/>
        </pc:sldMkLst>
        <pc:spChg chg="mod">
          <ac:chgData name="최 은진" userId="ae04e14d8a927596" providerId="LiveId" clId="{B9070F49-0AB5-4E91-B38E-2D50F86F9F5D}" dt="2020-08-12T17:56:38.331" v="17813"/>
          <ac:spMkLst>
            <pc:docMk/>
            <pc:sldMk cId="1325205969" sldId="296"/>
            <ac:spMk id="3" creationId="{6E83BD96-D200-4D25-A1B9-765526A13EB3}"/>
          </ac:spMkLst>
        </pc:spChg>
      </pc:sldChg>
      <pc:sldChg chg="modSp add mod">
        <pc:chgData name="최 은진" userId="ae04e14d8a927596" providerId="LiveId" clId="{B9070F49-0AB5-4E91-B38E-2D50F86F9F5D}" dt="2020-08-12T17:56:45.713" v="17818"/>
        <pc:sldMkLst>
          <pc:docMk/>
          <pc:sldMk cId="3954316865" sldId="297"/>
        </pc:sldMkLst>
        <pc:spChg chg="mod">
          <ac:chgData name="최 은진" userId="ae04e14d8a927596" providerId="LiveId" clId="{B9070F49-0AB5-4E91-B38E-2D50F86F9F5D}" dt="2020-08-12T17:56:45.713" v="17818"/>
          <ac:spMkLst>
            <pc:docMk/>
            <pc:sldMk cId="3954316865" sldId="297"/>
            <ac:spMk id="6" creationId="{878175C3-D4FC-40D1-A529-2DAEAD29B7AD}"/>
          </ac:spMkLst>
        </pc:spChg>
        <pc:spChg chg="mod">
          <ac:chgData name="최 은진" userId="ae04e14d8a927596" providerId="LiveId" clId="{B9070F49-0AB5-4E91-B38E-2D50F86F9F5D}" dt="2020-08-12T17:36:56.432" v="16454" actId="20577"/>
          <ac:spMkLst>
            <pc:docMk/>
            <pc:sldMk cId="3954316865" sldId="297"/>
            <ac:spMk id="35" creationId="{DE560395-8545-4143-AD05-7A79D3068808}"/>
          </ac:spMkLst>
        </pc:spChg>
        <pc:spChg chg="mod">
          <ac:chgData name="최 은진" userId="ae04e14d8a927596" providerId="LiveId" clId="{B9070F49-0AB5-4E91-B38E-2D50F86F9F5D}" dt="2020-08-12T17:35:25.444" v="16054" actId="20577"/>
          <ac:spMkLst>
            <pc:docMk/>
            <pc:sldMk cId="3954316865" sldId="297"/>
            <ac:spMk id="37" creationId="{BD5B43B9-089A-45A0-AF2A-E2F6A31E1B61}"/>
          </ac:spMkLst>
        </pc:spChg>
      </pc:sldChg>
      <pc:sldChg chg="modSp add mod">
        <pc:chgData name="최 은진" userId="ae04e14d8a927596" providerId="LiveId" clId="{B9070F49-0AB5-4E91-B38E-2D50F86F9F5D}" dt="2020-08-12T17:45:50.892" v="17504" actId="20577"/>
        <pc:sldMkLst>
          <pc:docMk/>
          <pc:sldMk cId="2468598606" sldId="298"/>
        </pc:sldMkLst>
        <pc:spChg chg="mod">
          <ac:chgData name="최 은진" userId="ae04e14d8a927596" providerId="LiveId" clId="{B9070F49-0AB5-4E91-B38E-2D50F86F9F5D}" dt="2020-08-12T17:45:50.892" v="17504" actId="20577"/>
          <ac:spMkLst>
            <pc:docMk/>
            <pc:sldMk cId="2468598606" sldId="298"/>
            <ac:spMk id="3" creationId="{6E83BD96-D200-4D25-A1B9-765526A13EB3}"/>
          </ac:spMkLst>
        </pc:spChg>
        <pc:spChg chg="mod">
          <ac:chgData name="최 은진" userId="ae04e14d8a927596" providerId="LiveId" clId="{B9070F49-0AB5-4E91-B38E-2D50F86F9F5D}" dt="2020-08-12T17:45:41.858" v="17464" actId="20577"/>
          <ac:spMkLst>
            <pc:docMk/>
            <pc:sldMk cId="2468598606" sldId="298"/>
            <ac:spMk id="4" creationId="{CA4E62F2-F0BD-44D9-BA16-60C532ADB3B9}"/>
          </ac:spMkLst>
        </pc:spChg>
      </pc:sldChg>
      <pc:sldChg chg="addSp delSp modSp add mod delAnim modAnim">
        <pc:chgData name="최 은진" userId="ae04e14d8a927596" providerId="LiveId" clId="{B9070F49-0AB5-4E91-B38E-2D50F86F9F5D}" dt="2020-08-13T06:31:29.544" v="21621" actId="404"/>
        <pc:sldMkLst>
          <pc:docMk/>
          <pc:sldMk cId="2071006776" sldId="299"/>
        </pc:sldMkLst>
        <pc:spChg chg="mod">
          <ac:chgData name="최 은진" userId="ae04e14d8a927596" providerId="LiveId" clId="{B9070F49-0AB5-4E91-B38E-2D50F86F9F5D}" dt="2020-08-12T17:46:28.773" v="17553" actId="20577"/>
          <ac:spMkLst>
            <pc:docMk/>
            <pc:sldMk cId="2071006776" sldId="299"/>
            <ac:spMk id="6" creationId="{878175C3-D4FC-40D1-A529-2DAEAD29B7AD}"/>
          </ac:spMkLst>
        </pc:spChg>
        <pc:spChg chg="add del mod">
          <ac:chgData name="최 은진" userId="ae04e14d8a927596" providerId="LiveId" clId="{B9070F49-0AB5-4E91-B38E-2D50F86F9F5D}" dt="2020-08-12T17:47:16.100" v="17589" actId="478"/>
          <ac:spMkLst>
            <pc:docMk/>
            <pc:sldMk cId="2071006776" sldId="299"/>
            <ac:spMk id="8" creationId="{4B4DA1CB-12B9-4ADC-B254-3292A96D663B}"/>
          </ac:spMkLst>
        </pc:spChg>
        <pc:spChg chg="mod">
          <ac:chgData name="최 은진" userId="ae04e14d8a927596" providerId="LiveId" clId="{B9070F49-0AB5-4E91-B38E-2D50F86F9F5D}" dt="2020-08-13T06:31:29.544" v="21621" actId="404"/>
          <ac:spMkLst>
            <pc:docMk/>
            <pc:sldMk cId="2071006776" sldId="299"/>
            <ac:spMk id="11" creationId="{1D486AFB-9B7C-41FA-ABC5-6B1E141F072B}"/>
          </ac:spMkLst>
        </pc:spChg>
        <pc:spChg chg="mod">
          <ac:chgData name="최 은진" userId="ae04e14d8a927596" providerId="LiveId" clId="{B9070F49-0AB5-4E91-B38E-2D50F86F9F5D}" dt="2020-08-12T17:47:51.908" v="17592" actId="400"/>
          <ac:spMkLst>
            <pc:docMk/>
            <pc:sldMk cId="2071006776" sldId="299"/>
            <ac:spMk id="18" creationId="{01532D09-7D71-4129-BA91-BE1B5A7C7773}"/>
          </ac:spMkLst>
        </pc:spChg>
        <pc:spChg chg="mod">
          <ac:chgData name="최 은진" userId="ae04e14d8a927596" providerId="LiveId" clId="{B9070F49-0AB5-4E91-B38E-2D50F86F9F5D}" dt="2020-08-12T17:47:59.790" v="17593" actId="400"/>
          <ac:spMkLst>
            <pc:docMk/>
            <pc:sldMk cId="2071006776" sldId="299"/>
            <ac:spMk id="19" creationId="{DC96A00F-91F9-41C3-B9F8-E76EF3DABF85}"/>
          </ac:spMkLst>
        </pc:spChg>
        <pc:spChg chg="del">
          <ac:chgData name="최 은진" userId="ae04e14d8a927596" providerId="LiveId" clId="{B9070F49-0AB5-4E91-B38E-2D50F86F9F5D}" dt="2020-08-12T17:46:04.319" v="17507" actId="478"/>
          <ac:spMkLst>
            <pc:docMk/>
            <pc:sldMk cId="2071006776" sldId="299"/>
            <ac:spMk id="35" creationId="{5E3DEDF6-4E14-4800-9015-4ACF99E05E94}"/>
          </ac:spMkLst>
        </pc:spChg>
      </pc:sldChg>
      <pc:sldChg chg="add del">
        <pc:chgData name="최 은진" userId="ae04e14d8a927596" providerId="LiveId" clId="{B9070F49-0AB5-4E91-B38E-2D50F86F9F5D}" dt="2020-08-12T17:45:58.578" v="17505" actId="47"/>
        <pc:sldMkLst>
          <pc:docMk/>
          <pc:sldMk cId="2324143134" sldId="299"/>
        </pc:sldMkLst>
      </pc:sldChg>
      <pc:sldChg chg="delSp modSp add del mod">
        <pc:chgData name="최 은진" userId="ae04e14d8a927596" providerId="LiveId" clId="{B9070F49-0AB5-4E91-B38E-2D50F86F9F5D}" dt="2020-08-12T18:31:48.465" v="19904" actId="47"/>
        <pc:sldMkLst>
          <pc:docMk/>
          <pc:sldMk cId="2101133056" sldId="300"/>
        </pc:sldMkLst>
        <pc:spChg chg="mod">
          <ac:chgData name="최 은진" userId="ae04e14d8a927596" providerId="LiveId" clId="{B9070F49-0AB5-4E91-B38E-2D50F86F9F5D}" dt="2020-08-12T18:23:06.870" v="18641" actId="20577"/>
          <ac:spMkLst>
            <pc:docMk/>
            <pc:sldMk cId="2101133056" sldId="300"/>
            <ac:spMk id="18" creationId="{3A7241BC-898F-4883-9B1C-C59F7155ECD5}"/>
          </ac:spMkLst>
        </pc:spChg>
        <pc:spChg chg="mod">
          <ac:chgData name="최 은진" userId="ae04e14d8a927596" providerId="LiveId" clId="{B9070F49-0AB5-4E91-B38E-2D50F86F9F5D}" dt="2020-08-12T18:28:38.906" v="19900" actId="20577"/>
          <ac:spMkLst>
            <pc:docMk/>
            <pc:sldMk cId="2101133056" sldId="300"/>
            <ac:spMk id="33" creationId="{26BD6DD3-148C-446D-92E4-F76C94725DB2}"/>
          </ac:spMkLst>
        </pc:spChg>
        <pc:grpChg chg="del">
          <ac:chgData name="최 은진" userId="ae04e14d8a927596" providerId="LiveId" clId="{B9070F49-0AB5-4E91-B38E-2D50F86F9F5D}" dt="2020-08-12T18:28:41.752" v="19901" actId="478"/>
          <ac:grpSpMkLst>
            <pc:docMk/>
            <pc:sldMk cId="2101133056" sldId="300"/>
            <ac:grpSpMk id="21" creationId="{7F72B58A-BE93-4B14-B110-60389819ECB2}"/>
          </ac:grpSpMkLst>
        </pc:grpChg>
        <pc:grpChg chg="del">
          <ac:chgData name="최 은진" userId="ae04e14d8a927596" providerId="LiveId" clId="{B9070F49-0AB5-4E91-B38E-2D50F86F9F5D}" dt="2020-08-12T18:28:45.646" v="19902" actId="478"/>
          <ac:grpSpMkLst>
            <pc:docMk/>
            <pc:sldMk cId="2101133056" sldId="300"/>
            <ac:grpSpMk id="26" creationId="{9F2F4833-4963-443C-AA58-A786045D0D0A}"/>
          </ac:grpSpMkLst>
        </pc:grpChg>
        <pc:grpChg chg="del">
          <ac:chgData name="최 은진" userId="ae04e14d8a927596" providerId="LiveId" clId="{B9070F49-0AB5-4E91-B38E-2D50F86F9F5D}" dt="2020-08-12T18:28:45.646" v="19902" actId="478"/>
          <ac:grpSpMkLst>
            <pc:docMk/>
            <pc:sldMk cId="2101133056" sldId="300"/>
            <ac:grpSpMk id="40" creationId="{1F79061B-B4B6-4521-BF45-70D9C285434D}"/>
          </ac:grpSpMkLst>
        </pc:grpChg>
        <pc:grpChg chg="del">
          <ac:chgData name="최 은진" userId="ae04e14d8a927596" providerId="LiveId" clId="{B9070F49-0AB5-4E91-B38E-2D50F86F9F5D}" dt="2020-08-12T18:28:45.646" v="19902" actId="478"/>
          <ac:grpSpMkLst>
            <pc:docMk/>
            <pc:sldMk cId="2101133056" sldId="300"/>
            <ac:grpSpMk id="45" creationId="{1EEA889A-DD2A-4710-BE1B-322F41B6DAF2}"/>
          </ac:grpSpMkLst>
        </pc:grpChg>
      </pc:sldChg>
      <pc:sldChg chg="modSp add mod">
        <pc:chgData name="최 은진" userId="ae04e14d8a927596" providerId="LiveId" clId="{B9070F49-0AB5-4E91-B38E-2D50F86F9F5D}" dt="2020-08-12T18:40:51.208" v="19936" actId="20577"/>
        <pc:sldMkLst>
          <pc:docMk/>
          <pc:sldMk cId="2321069582" sldId="300"/>
        </pc:sldMkLst>
        <pc:spChg chg="mod">
          <ac:chgData name="최 은진" userId="ae04e14d8a927596" providerId="LiveId" clId="{B9070F49-0AB5-4E91-B38E-2D50F86F9F5D}" dt="2020-08-12T18:40:51.208" v="19936" actId="20577"/>
          <ac:spMkLst>
            <pc:docMk/>
            <pc:sldMk cId="2321069582" sldId="300"/>
            <ac:spMk id="3" creationId="{6E83BD96-D200-4D25-A1B9-765526A13EB3}"/>
          </ac:spMkLst>
        </pc:spChg>
      </pc:sldChg>
      <pc:sldChg chg="modSp add mod">
        <pc:chgData name="최 은진" userId="ae04e14d8a927596" providerId="LiveId" clId="{B9070F49-0AB5-4E91-B38E-2D50F86F9F5D}" dt="2020-08-13T07:28:39.537" v="21636" actId="1036"/>
        <pc:sldMkLst>
          <pc:docMk/>
          <pc:sldMk cId="4118273859" sldId="301"/>
        </pc:sldMkLst>
        <pc:spChg chg="mod">
          <ac:chgData name="최 은진" userId="ae04e14d8a927596" providerId="LiveId" clId="{B9070F49-0AB5-4E91-B38E-2D50F86F9F5D}" dt="2020-08-12T18:42:23.670" v="20031" actId="20577"/>
          <ac:spMkLst>
            <pc:docMk/>
            <pc:sldMk cId="4118273859" sldId="301"/>
            <ac:spMk id="6" creationId="{878175C3-D4FC-40D1-A529-2DAEAD29B7AD}"/>
          </ac:spMkLst>
        </pc:spChg>
        <pc:spChg chg="mod">
          <ac:chgData name="최 은진" userId="ae04e14d8a927596" providerId="LiveId" clId="{B9070F49-0AB5-4E91-B38E-2D50F86F9F5D}" dt="2020-08-12T18:41:58.899" v="20026" actId="20577"/>
          <ac:spMkLst>
            <pc:docMk/>
            <pc:sldMk cId="4118273859" sldId="301"/>
            <ac:spMk id="18" creationId="{3A7241BC-898F-4883-9B1C-C59F7155ECD5}"/>
          </ac:spMkLst>
        </pc:spChg>
        <pc:spChg chg="mod">
          <ac:chgData name="최 은진" userId="ae04e14d8a927596" providerId="LiveId" clId="{B9070F49-0AB5-4E91-B38E-2D50F86F9F5D}" dt="2020-08-12T18:48:25.241" v="20771" actId="20577"/>
          <ac:spMkLst>
            <pc:docMk/>
            <pc:sldMk cId="4118273859" sldId="301"/>
            <ac:spMk id="25" creationId="{CB0419AC-39F6-469C-8449-03C3BE2F3BAD}"/>
          </ac:spMkLst>
        </pc:spChg>
        <pc:spChg chg="mod">
          <ac:chgData name="최 은진" userId="ae04e14d8a927596" providerId="LiveId" clId="{B9070F49-0AB5-4E91-B38E-2D50F86F9F5D}" dt="2020-08-13T06:26:17.605" v="20893" actId="1076"/>
          <ac:spMkLst>
            <pc:docMk/>
            <pc:sldMk cId="4118273859" sldId="301"/>
            <ac:spMk id="33" creationId="{26BD6DD3-148C-446D-92E4-F76C94725DB2}"/>
          </ac:spMkLst>
        </pc:spChg>
        <pc:spChg chg="mod">
          <ac:chgData name="최 은진" userId="ae04e14d8a927596" providerId="LiveId" clId="{B9070F49-0AB5-4E91-B38E-2D50F86F9F5D}" dt="2020-08-13T06:29:42.984" v="21373" actId="1076"/>
          <ac:spMkLst>
            <pc:docMk/>
            <pc:sldMk cId="4118273859" sldId="301"/>
            <ac:spMk id="34" creationId="{D4E2F904-1849-42C1-9B0F-6DBABE75AC38}"/>
          </ac:spMkLst>
        </pc:spChg>
        <pc:spChg chg="mod">
          <ac:chgData name="최 은진" userId="ae04e14d8a927596" providerId="LiveId" clId="{B9070F49-0AB5-4E91-B38E-2D50F86F9F5D}" dt="2020-08-13T06:30:28.510" v="21556" actId="20577"/>
          <ac:spMkLst>
            <pc:docMk/>
            <pc:sldMk cId="4118273859" sldId="301"/>
            <ac:spMk id="39" creationId="{66A6B117-A390-4076-B212-C1654A1E9F85}"/>
          </ac:spMkLst>
        </pc:spChg>
        <pc:spChg chg="mod">
          <ac:chgData name="최 은진" userId="ae04e14d8a927596" providerId="LiveId" clId="{B9070F49-0AB5-4E91-B38E-2D50F86F9F5D}" dt="2020-08-13T06:29:47.348" v="21374" actId="1076"/>
          <ac:spMkLst>
            <pc:docMk/>
            <pc:sldMk cId="4118273859" sldId="301"/>
            <ac:spMk id="44" creationId="{F99A2AED-FE99-4DE1-AB6A-1223E5DE5860}"/>
          </ac:spMkLst>
        </pc:spChg>
        <pc:grpChg chg="mod">
          <ac:chgData name="최 은진" userId="ae04e14d8a927596" providerId="LiveId" clId="{B9070F49-0AB5-4E91-B38E-2D50F86F9F5D}" dt="2020-08-12T18:43:35.417" v="20032" actId="1076"/>
          <ac:grpSpMkLst>
            <pc:docMk/>
            <pc:sldMk cId="4118273859" sldId="301"/>
            <ac:grpSpMk id="21" creationId="{7F72B58A-BE93-4B14-B110-60389819ECB2}"/>
          </ac:grpSpMkLst>
        </pc:grpChg>
        <pc:grpChg chg="mod">
          <ac:chgData name="최 은진" userId="ae04e14d8a927596" providerId="LiveId" clId="{B9070F49-0AB5-4E91-B38E-2D50F86F9F5D}" dt="2020-08-13T07:28:39.537" v="21636" actId="1036"/>
          <ac:grpSpMkLst>
            <pc:docMk/>
            <pc:sldMk cId="4118273859" sldId="301"/>
            <ac:grpSpMk id="26" creationId="{9F2F4833-4963-443C-AA58-A786045D0D0A}"/>
          </ac:grpSpMkLst>
        </pc:grpChg>
        <pc:grpChg chg="mod">
          <ac:chgData name="최 은진" userId="ae04e14d8a927596" providerId="LiveId" clId="{B9070F49-0AB5-4E91-B38E-2D50F86F9F5D}" dt="2020-08-13T06:30:42.403" v="21569" actId="1036"/>
          <ac:grpSpMkLst>
            <pc:docMk/>
            <pc:sldMk cId="4118273859" sldId="301"/>
            <ac:grpSpMk id="40" creationId="{1F79061B-B4B6-4521-BF45-70D9C285434D}"/>
          </ac:grpSpMkLst>
        </pc:grpChg>
      </pc:sldChg>
    </pc:docChg>
  </pc:docChgLst>
  <pc:docChgLst>
    <pc:chgData name="최은진" userId="390f1e2b-1a98-4fa9-b59e-43b309c925ac" providerId="ADAL" clId="{4169DF53-EE01-45F4-A63A-DF9E504BE7C2}"/>
    <pc:docChg chg="undo redo custSel addSld delSld modSld sldOrd">
      <pc:chgData name="최은진" userId="390f1e2b-1a98-4fa9-b59e-43b309c925ac" providerId="ADAL" clId="{4169DF53-EE01-45F4-A63A-DF9E504BE7C2}" dt="2021-03-26T10:32:34.995" v="2836" actId="20577"/>
      <pc:docMkLst>
        <pc:docMk/>
      </pc:docMkLst>
      <pc:sldChg chg="addSp delSp modSp mod">
        <pc:chgData name="최은진" userId="390f1e2b-1a98-4fa9-b59e-43b309c925ac" providerId="ADAL" clId="{4169DF53-EE01-45F4-A63A-DF9E504BE7C2}" dt="2021-03-26T10:32:23.056" v="2811" actId="20577"/>
        <pc:sldMkLst>
          <pc:docMk/>
          <pc:sldMk cId="3369297322" sldId="257"/>
        </pc:sldMkLst>
        <pc:spChg chg="mod">
          <ac:chgData name="최은진" userId="390f1e2b-1a98-4fa9-b59e-43b309c925ac" providerId="ADAL" clId="{4169DF53-EE01-45F4-A63A-DF9E504BE7C2}" dt="2021-03-24T04:50:23.664" v="329" actId="164"/>
          <ac:spMkLst>
            <pc:docMk/>
            <pc:sldMk cId="3369297322" sldId="257"/>
            <ac:spMk id="3" creationId="{9D347CC4-375E-4985-B321-395F87207096}"/>
          </ac:spMkLst>
        </pc:spChg>
        <pc:spChg chg="mod">
          <ac:chgData name="최은진" userId="390f1e2b-1a98-4fa9-b59e-43b309c925ac" providerId="ADAL" clId="{4169DF53-EE01-45F4-A63A-DF9E504BE7C2}" dt="2021-03-26T10:32:23.056" v="2811" actId="20577"/>
          <ac:spMkLst>
            <pc:docMk/>
            <pc:sldMk cId="3369297322" sldId="257"/>
            <ac:spMk id="4" creationId="{F57C7052-9B6A-44B0-BFBD-9448D8294941}"/>
          </ac:spMkLst>
        </pc:spChg>
        <pc:spChg chg="mod">
          <ac:chgData name="최은진" userId="390f1e2b-1a98-4fa9-b59e-43b309c925ac" providerId="ADAL" clId="{4169DF53-EE01-45F4-A63A-DF9E504BE7C2}" dt="2021-03-24T05:19:27.818" v="2551" actId="2711"/>
          <ac:spMkLst>
            <pc:docMk/>
            <pc:sldMk cId="3369297322" sldId="257"/>
            <ac:spMk id="5" creationId="{27A90806-89DC-424B-810F-C7DB3039AF95}"/>
          </ac:spMkLst>
        </pc:spChg>
        <pc:grpChg chg="add mod">
          <ac:chgData name="최은진" userId="390f1e2b-1a98-4fa9-b59e-43b309c925ac" providerId="ADAL" clId="{4169DF53-EE01-45F4-A63A-DF9E504BE7C2}" dt="2021-03-24T04:50:27.568" v="330" actId="1076"/>
          <ac:grpSpMkLst>
            <pc:docMk/>
            <pc:sldMk cId="3369297322" sldId="257"/>
            <ac:grpSpMk id="2" creationId="{C3482E60-8DE4-44FE-9D20-B77936332309}"/>
          </ac:grpSpMkLst>
        </pc:grpChg>
        <pc:picChg chg="del">
          <ac:chgData name="최은진" userId="390f1e2b-1a98-4fa9-b59e-43b309c925ac" providerId="ADAL" clId="{4169DF53-EE01-45F4-A63A-DF9E504BE7C2}" dt="2021-03-24T04:49:55.525" v="324" actId="478"/>
          <ac:picMkLst>
            <pc:docMk/>
            <pc:sldMk cId="3369297322" sldId="257"/>
            <ac:picMk id="11" creationId="{292820BD-FF4C-4EB5-9FBC-AC56854C0726}"/>
          </ac:picMkLst>
        </pc:picChg>
        <pc:cxnChg chg="mod">
          <ac:chgData name="최은진" userId="390f1e2b-1a98-4fa9-b59e-43b309c925ac" providerId="ADAL" clId="{4169DF53-EE01-45F4-A63A-DF9E504BE7C2}" dt="2021-03-24T04:50:23.664" v="329" actId="164"/>
          <ac:cxnSpMkLst>
            <pc:docMk/>
            <pc:sldMk cId="3369297322" sldId="257"/>
            <ac:cxnSpMk id="17" creationId="{42A08D26-3E57-41B4-9824-D42823C47690}"/>
          </ac:cxnSpMkLst>
        </pc:cxnChg>
      </pc:sldChg>
      <pc:sldChg chg="modSp mod">
        <pc:chgData name="최은진" userId="390f1e2b-1a98-4fa9-b59e-43b309c925ac" providerId="ADAL" clId="{4169DF53-EE01-45F4-A63A-DF9E504BE7C2}" dt="2021-03-26T10:32:34.995" v="2836" actId="20577"/>
        <pc:sldMkLst>
          <pc:docMk/>
          <pc:sldMk cId="540215283" sldId="270"/>
        </pc:sldMkLst>
        <pc:spChg chg="mod">
          <ac:chgData name="최은진" userId="390f1e2b-1a98-4fa9-b59e-43b309c925ac" providerId="ADAL" clId="{4169DF53-EE01-45F4-A63A-DF9E504BE7C2}" dt="2021-03-26T10:32:34.995" v="2836" actId="20577"/>
          <ac:spMkLst>
            <pc:docMk/>
            <pc:sldMk cId="540215283" sldId="270"/>
            <ac:spMk id="7" creationId="{CAD07E0B-2217-48AF-8176-D097872EBBEB}"/>
          </ac:spMkLst>
        </pc:spChg>
        <pc:spChg chg="mod">
          <ac:chgData name="최은진" userId="390f1e2b-1a98-4fa9-b59e-43b309c925ac" providerId="ADAL" clId="{4169DF53-EE01-45F4-A63A-DF9E504BE7C2}" dt="2021-03-24T04:52:36.606" v="339" actId="2711"/>
          <ac:spMkLst>
            <pc:docMk/>
            <pc:sldMk cId="540215283" sldId="270"/>
            <ac:spMk id="12" creationId="{EEC92BE8-F3D2-4845-894D-CF86868B7CBE}"/>
          </ac:spMkLst>
        </pc:spChg>
      </pc:sldChg>
      <pc:sldChg chg="modSp mod">
        <pc:chgData name="최은진" userId="390f1e2b-1a98-4fa9-b59e-43b309c925ac" providerId="ADAL" clId="{4169DF53-EE01-45F4-A63A-DF9E504BE7C2}" dt="2021-03-24T05:18:34.898" v="2523" actId="2711"/>
        <pc:sldMkLst>
          <pc:docMk/>
          <pc:sldMk cId="2845114204" sldId="281"/>
        </pc:sldMkLst>
        <pc:spChg chg="mod">
          <ac:chgData name="최은진" userId="390f1e2b-1a98-4fa9-b59e-43b309c925ac" providerId="ADAL" clId="{4169DF53-EE01-45F4-A63A-DF9E504BE7C2}" dt="2021-03-24T05:18:34.898" v="2523" actId="2711"/>
          <ac:spMkLst>
            <pc:docMk/>
            <pc:sldMk cId="2845114204" sldId="281"/>
            <ac:spMk id="3" creationId="{6E83BD96-D200-4D25-A1B9-765526A13EB3}"/>
          </ac:spMkLst>
        </pc:spChg>
      </pc:sldChg>
      <pc:sldChg chg="addSp delSp modSp mod ord">
        <pc:chgData name="최은진" userId="390f1e2b-1a98-4fa9-b59e-43b309c925ac" providerId="ADAL" clId="{4169DF53-EE01-45F4-A63A-DF9E504BE7C2}" dt="2021-03-26T10:32:23.078" v="2812" actId="20578"/>
        <pc:sldMkLst>
          <pc:docMk/>
          <pc:sldMk cId="4225391502" sldId="286"/>
        </pc:sldMkLst>
        <pc:spChg chg="add del">
          <ac:chgData name="최은진" userId="390f1e2b-1a98-4fa9-b59e-43b309c925ac" providerId="ADAL" clId="{4169DF53-EE01-45F4-A63A-DF9E504BE7C2}" dt="2021-03-24T05:18:48.649" v="2525" actId="22"/>
          <ac:spMkLst>
            <pc:docMk/>
            <pc:sldMk cId="4225391502" sldId="286"/>
            <ac:spMk id="4" creationId="{E3FC7E01-E9C6-47F5-9511-AF110DB6A075}"/>
          </ac:spMkLst>
        </pc:spChg>
        <pc:spChg chg="add mod">
          <ac:chgData name="최은진" userId="390f1e2b-1a98-4fa9-b59e-43b309c925ac" providerId="ADAL" clId="{4169DF53-EE01-45F4-A63A-DF9E504BE7C2}" dt="2021-03-24T05:18:58.698" v="2549"/>
          <ac:spMkLst>
            <pc:docMk/>
            <pc:sldMk cId="4225391502" sldId="286"/>
            <ac:spMk id="5" creationId="{251C6727-4B90-48BA-8326-56F100EEE55B}"/>
          </ac:spMkLst>
        </pc:spChg>
        <pc:spChg chg="del">
          <ac:chgData name="최은진" userId="390f1e2b-1a98-4fa9-b59e-43b309c925ac" providerId="ADAL" clId="{4169DF53-EE01-45F4-A63A-DF9E504BE7C2}" dt="2021-03-24T04:39:06.377" v="288" actId="478"/>
          <ac:spMkLst>
            <pc:docMk/>
            <pc:sldMk cId="4225391502" sldId="286"/>
            <ac:spMk id="8" creationId="{7F0BBC3B-E3A6-4270-AEF5-DD36CCEE34D0}"/>
          </ac:spMkLst>
        </pc:spChg>
        <pc:spChg chg="del mod">
          <ac:chgData name="최은진" userId="390f1e2b-1a98-4fa9-b59e-43b309c925ac" providerId="ADAL" clId="{4169DF53-EE01-45F4-A63A-DF9E504BE7C2}" dt="2021-03-24T05:17:22.356" v="2466" actId="21"/>
          <ac:spMkLst>
            <pc:docMk/>
            <pc:sldMk cId="4225391502" sldId="286"/>
            <ac:spMk id="9" creationId="{4B469EF1-6E4E-4F20-96CD-4F23796AE13D}"/>
          </ac:spMkLst>
        </pc:spChg>
      </pc:sldChg>
      <pc:sldChg chg="del">
        <pc:chgData name="최은진" userId="390f1e2b-1a98-4fa9-b59e-43b309c925ac" providerId="ADAL" clId="{4169DF53-EE01-45F4-A63A-DF9E504BE7C2}" dt="2021-03-24T05:03:02.297" v="1053" actId="47"/>
        <pc:sldMkLst>
          <pc:docMk/>
          <pc:sldMk cId="2641821244" sldId="288"/>
        </pc:sldMkLst>
      </pc:sldChg>
      <pc:sldChg chg="modSp mod">
        <pc:chgData name="최은진" userId="390f1e2b-1a98-4fa9-b59e-43b309c925ac" providerId="ADAL" clId="{4169DF53-EE01-45F4-A63A-DF9E504BE7C2}" dt="2021-03-24T04:53:31.698" v="348" actId="2711"/>
        <pc:sldMkLst>
          <pc:docMk/>
          <pc:sldMk cId="1120741822" sldId="302"/>
        </pc:sldMkLst>
        <pc:spChg chg="mod">
          <ac:chgData name="최은진" userId="390f1e2b-1a98-4fa9-b59e-43b309c925ac" providerId="ADAL" clId="{4169DF53-EE01-45F4-A63A-DF9E504BE7C2}" dt="2021-03-24T04:53:20.109" v="345" actId="1076"/>
          <ac:spMkLst>
            <pc:docMk/>
            <pc:sldMk cId="1120741822" sldId="302"/>
            <ac:spMk id="3" creationId="{6E83BD96-D200-4D25-A1B9-765526A13EB3}"/>
          </ac:spMkLst>
        </pc:spChg>
        <pc:spChg chg="mod">
          <ac:chgData name="최은진" userId="390f1e2b-1a98-4fa9-b59e-43b309c925ac" providerId="ADAL" clId="{4169DF53-EE01-45F4-A63A-DF9E504BE7C2}" dt="2021-03-24T04:53:31.698" v="348" actId="2711"/>
          <ac:spMkLst>
            <pc:docMk/>
            <pc:sldMk cId="1120741822" sldId="302"/>
            <ac:spMk id="4" creationId="{476F45E8-FAB2-45E1-8940-DE87D7FBDA38}"/>
          </ac:spMkLst>
        </pc:spChg>
      </pc:sldChg>
      <pc:sldChg chg="del">
        <pc:chgData name="최은진" userId="390f1e2b-1a98-4fa9-b59e-43b309c925ac" providerId="ADAL" clId="{4169DF53-EE01-45F4-A63A-DF9E504BE7C2}" dt="2021-03-24T04:56:46.597" v="389" actId="47"/>
        <pc:sldMkLst>
          <pc:docMk/>
          <pc:sldMk cId="961189864" sldId="304"/>
        </pc:sldMkLst>
      </pc:sldChg>
      <pc:sldChg chg="del">
        <pc:chgData name="최은진" userId="390f1e2b-1a98-4fa9-b59e-43b309c925ac" providerId="ADAL" clId="{4169DF53-EE01-45F4-A63A-DF9E504BE7C2}" dt="2021-03-24T04:56:51.372" v="391" actId="47"/>
        <pc:sldMkLst>
          <pc:docMk/>
          <pc:sldMk cId="1705540979" sldId="305"/>
        </pc:sldMkLst>
      </pc:sldChg>
      <pc:sldChg chg="del">
        <pc:chgData name="최은진" userId="390f1e2b-1a98-4fa9-b59e-43b309c925ac" providerId="ADAL" clId="{4169DF53-EE01-45F4-A63A-DF9E504BE7C2}" dt="2021-03-24T05:03:02.400" v="1057" actId="47"/>
        <pc:sldMkLst>
          <pc:docMk/>
          <pc:sldMk cId="847265037" sldId="306"/>
        </pc:sldMkLst>
      </pc:sldChg>
      <pc:sldChg chg="del">
        <pc:chgData name="최은진" userId="390f1e2b-1a98-4fa9-b59e-43b309c925ac" providerId="ADAL" clId="{4169DF53-EE01-45F4-A63A-DF9E504BE7C2}" dt="2021-03-24T05:03:02.316" v="1054" actId="47"/>
        <pc:sldMkLst>
          <pc:docMk/>
          <pc:sldMk cId="3878350976" sldId="309"/>
        </pc:sldMkLst>
      </pc:sldChg>
      <pc:sldChg chg="del">
        <pc:chgData name="최은진" userId="390f1e2b-1a98-4fa9-b59e-43b309c925ac" providerId="ADAL" clId="{4169DF53-EE01-45F4-A63A-DF9E504BE7C2}" dt="2021-03-24T05:03:02.338" v="1055" actId="47"/>
        <pc:sldMkLst>
          <pc:docMk/>
          <pc:sldMk cId="266915957" sldId="310"/>
        </pc:sldMkLst>
      </pc:sldChg>
      <pc:sldChg chg="del">
        <pc:chgData name="최은진" userId="390f1e2b-1a98-4fa9-b59e-43b309c925ac" providerId="ADAL" clId="{4169DF53-EE01-45F4-A63A-DF9E504BE7C2}" dt="2021-03-24T05:03:02.356" v="1056" actId="47"/>
        <pc:sldMkLst>
          <pc:docMk/>
          <pc:sldMk cId="3409551680" sldId="311"/>
        </pc:sldMkLst>
      </pc:sldChg>
      <pc:sldChg chg="del">
        <pc:chgData name="최은진" userId="390f1e2b-1a98-4fa9-b59e-43b309c925ac" providerId="ADAL" clId="{4169DF53-EE01-45F4-A63A-DF9E504BE7C2}" dt="2021-03-24T05:03:02.422" v="1058" actId="47"/>
        <pc:sldMkLst>
          <pc:docMk/>
          <pc:sldMk cId="151694958" sldId="313"/>
        </pc:sldMkLst>
      </pc:sldChg>
      <pc:sldChg chg="del">
        <pc:chgData name="최은진" userId="390f1e2b-1a98-4fa9-b59e-43b309c925ac" providerId="ADAL" clId="{4169DF53-EE01-45F4-A63A-DF9E504BE7C2}" dt="2021-03-24T05:03:02.440" v="1059" actId="47"/>
        <pc:sldMkLst>
          <pc:docMk/>
          <pc:sldMk cId="3235383237" sldId="314"/>
        </pc:sldMkLst>
      </pc:sldChg>
      <pc:sldChg chg="del">
        <pc:chgData name="최은진" userId="390f1e2b-1a98-4fa9-b59e-43b309c925ac" providerId="ADAL" clId="{4169DF53-EE01-45F4-A63A-DF9E504BE7C2}" dt="2021-03-24T05:03:02.586" v="1060" actId="47"/>
        <pc:sldMkLst>
          <pc:docMk/>
          <pc:sldMk cId="185013425" sldId="315"/>
        </pc:sldMkLst>
      </pc:sldChg>
      <pc:sldChg chg="del">
        <pc:chgData name="최은진" userId="390f1e2b-1a98-4fa9-b59e-43b309c925ac" providerId="ADAL" clId="{4169DF53-EE01-45F4-A63A-DF9E504BE7C2}" dt="2021-03-24T05:03:03.046" v="1061" actId="47"/>
        <pc:sldMkLst>
          <pc:docMk/>
          <pc:sldMk cId="3766348942" sldId="316"/>
        </pc:sldMkLst>
      </pc:sldChg>
      <pc:sldChg chg="del">
        <pc:chgData name="최은진" userId="390f1e2b-1a98-4fa9-b59e-43b309c925ac" providerId="ADAL" clId="{4169DF53-EE01-45F4-A63A-DF9E504BE7C2}" dt="2021-03-24T05:03:03.863" v="1064" actId="47"/>
        <pc:sldMkLst>
          <pc:docMk/>
          <pc:sldMk cId="1405551959" sldId="317"/>
        </pc:sldMkLst>
      </pc:sldChg>
      <pc:sldChg chg="del">
        <pc:chgData name="최은진" userId="390f1e2b-1a98-4fa9-b59e-43b309c925ac" providerId="ADAL" clId="{4169DF53-EE01-45F4-A63A-DF9E504BE7C2}" dt="2021-03-24T05:03:03.955" v="1065" actId="47"/>
        <pc:sldMkLst>
          <pc:docMk/>
          <pc:sldMk cId="1329109162" sldId="318"/>
        </pc:sldMkLst>
      </pc:sldChg>
      <pc:sldChg chg="del">
        <pc:chgData name="최은진" userId="390f1e2b-1a98-4fa9-b59e-43b309c925ac" providerId="ADAL" clId="{4169DF53-EE01-45F4-A63A-DF9E504BE7C2}" dt="2021-03-24T05:03:04.454" v="1066" actId="47"/>
        <pc:sldMkLst>
          <pc:docMk/>
          <pc:sldMk cId="2037930496" sldId="320"/>
        </pc:sldMkLst>
      </pc:sldChg>
      <pc:sldChg chg="del">
        <pc:chgData name="최은진" userId="390f1e2b-1a98-4fa9-b59e-43b309c925ac" providerId="ADAL" clId="{4169DF53-EE01-45F4-A63A-DF9E504BE7C2}" dt="2021-03-24T05:03:04.729" v="1067" actId="47"/>
        <pc:sldMkLst>
          <pc:docMk/>
          <pc:sldMk cId="919388468" sldId="321"/>
        </pc:sldMkLst>
      </pc:sldChg>
      <pc:sldChg chg="del">
        <pc:chgData name="최은진" userId="390f1e2b-1a98-4fa9-b59e-43b309c925ac" providerId="ADAL" clId="{4169DF53-EE01-45F4-A63A-DF9E504BE7C2}" dt="2021-03-24T05:03:04.755" v="1068" actId="47"/>
        <pc:sldMkLst>
          <pc:docMk/>
          <pc:sldMk cId="3338385696" sldId="322"/>
        </pc:sldMkLst>
      </pc:sldChg>
      <pc:sldChg chg="del">
        <pc:chgData name="최은진" userId="390f1e2b-1a98-4fa9-b59e-43b309c925ac" providerId="ADAL" clId="{4169DF53-EE01-45F4-A63A-DF9E504BE7C2}" dt="2021-03-24T05:03:04.777" v="1069" actId="47"/>
        <pc:sldMkLst>
          <pc:docMk/>
          <pc:sldMk cId="3260274146" sldId="323"/>
        </pc:sldMkLst>
      </pc:sldChg>
      <pc:sldChg chg="del">
        <pc:chgData name="최은진" userId="390f1e2b-1a98-4fa9-b59e-43b309c925ac" providerId="ADAL" clId="{4169DF53-EE01-45F4-A63A-DF9E504BE7C2}" dt="2021-03-24T05:03:04.800" v="1070" actId="47"/>
        <pc:sldMkLst>
          <pc:docMk/>
          <pc:sldMk cId="376783201" sldId="324"/>
        </pc:sldMkLst>
      </pc:sldChg>
      <pc:sldChg chg="del">
        <pc:chgData name="최은진" userId="390f1e2b-1a98-4fa9-b59e-43b309c925ac" providerId="ADAL" clId="{4169DF53-EE01-45F4-A63A-DF9E504BE7C2}" dt="2021-03-24T05:03:05.351" v="1071" actId="47"/>
        <pc:sldMkLst>
          <pc:docMk/>
          <pc:sldMk cId="2508623007" sldId="325"/>
        </pc:sldMkLst>
      </pc:sldChg>
      <pc:sldChg chg="del">
        <pc:chgData name="최은진" userId="390f1e2b-1a98-4fa9-b59e-43b309c925ac" providerId="ADAL" clId="{4169DF53-EE01-45F4-A63A-DF9E504BE7C2}" dt="2021-03-24T05:03:06.044" v="1072" actId="47"/>
        <pc:sldMkLst>
          <pc:docMk/>
          <pc:sldMk cId="580071097" sldId="326"/>
        </pc:sldMkLst>
      </pc:sldChg>
      <pc:sldChg chg="del">
        <pc:chgData name="최은진" userId="390f1e2b-1a98-4fa9-b59e-43b309c925ac" providerId="ADAL" clId="{4169DF53-EE01-45F4-A63A-DF9E504BE7C2}" dt="2021-03-24T05:03:06.360" v="1073" actId="47"/>
        <pc:sldMkLst>
          <pc:docMk/>
          <pc:sldMk cId="3742226800" sldId="327"/>
        </pc:sldMkLst>
      </pc:sldChg>
      <pc:sldChg chg="del">
        <pc:chgData name="최은진" userId="390f1e2b-1a98-4fa9-b59e-43b309c925ac" providerId="ADAL" clId="{4169DF53-EE01-45F4-A63A-DF9E504BE7C2}" dt="2021-03-24T05:03:06.636" v="1074" actId="47"/>
        <pc:sldMkLst>
          <pc:docMk/>
          <pc:sldMk cId="4019228825" sldId="328"/>
        </pc:sldMkLst>
      </pc:sldChg>
      <pc:sldChg chg="del">
        <pc:chgData name="최은진" userId="390f1e2b-1a98-4fa9-b59e-43b309c925ac" providerId="ADAL" clId="{4169DF53-EE01-45F4-A63A-DF9E504BE7C2}" dt="2021-03-24T05:03:06.661" v="1075" actId="47"/>
        <pc:sldMkLst>
          <pc:docMk/>
          <pc:sldMk cId="1446796162" sldId="329"/>
        </pc:sldMkLst>
      </pc:sldChg>
      <pc:sldChg chg="del">
        <pc:chgData name="최은진" userId="390f1e2b-1a98-4fa9-b59e-43b309c925ac" providerId="ADAL" clId="{4169DF53-EE01-45F4-A63A-DF9E504BE7C2}" dt="2021-03-24T05:03:06.935" v="1076" actId="47"/>
        <pc:sldMkLst>
          <pc:docMk/>
          <pc:sldMk cId="1481010590" sldId="330"/>
        </pc:sldMkLst>
      </pc:sldChg>
      <pc:sldChg chg="del">
        <pc:chgData name="최은진" userId="390f1e2b-1a98-4fa9-b59e-43b309c925ac" providerId="ADAL" clId="{4169DF53-EE01-45F4-A63A-DF9E504BE7C2}" dt="2021-03-24T05:03:07.187" v="1077" actId="47"/>
        <pc:sldMkLst>
          <pc:docMk/>
          <pc:sldMk cId="1642538725" sldId="331"/>
        </pc:sldMkLst>
      </pc:sldChg>
      <pc:sldChg chg="del">
        <pc:chgData name="최은진" userId="390f1e2b-1a98-4fa9-b59e-43b309c925ac" providerId="ADAL" clId="{4169DF53-EE01-45F4-A63A-DF9E504BE7C2}" dt="2021-03-24T05:03:07.218" v="1078" actId="47"/>
        <pc:sldMkLst>
          <pc:docMk/>
          <pc:sldMk cId="2645960062" sldId="332"/>
        </pc:sldMkLst>
      </pc:sldChg>
      <pc:sldChg chg="del">
        <pc:chgData name="최은진" userId="390f1e2b-1a98-4fa9-b59e-43b309c925ac" providerId="ADAL" clId="{4169DF53-EE01-45F4-A63A-DF9E504BE7C2}" dt="2021-03-24T05:03:07.260" v="1079" actId="47"/>
        <pc:sldMkLst>
          <pc:docMk/>
          <pc:sldMk cId="1268800436" sldId="333"/>
        </pc:sldMkLst>
      </pc:sldChg>
      <pc:sldChg chg="del">
        <pc:chgData name="최은진" userId="390f1e2b-1a98-4fa9-b59e-43b309c925ac" providerId="ADAL" clId="{4169DF53-EE01-45F4-A63A-DF9E504BE7C2}" dt="2021-03-24T05:03:07.299" v="1080" actId="47"/>
        <pc:sldMkLst>
          <pc:docMk/>
          <pc:sldMk cId="3989938804" sldId="334"/>
        </pc:sldMkLst>
      </pc:sldChg>
      <pc:sldChg chg="del">
        <pc:chgData name="최은진" userId="390f1e2b-1a98-4fa9-b59e-43b309c925ac" providerId="ADAL" clId="{4169DF53-EE01-45F4-A63A-DF9E504BE7C2}" dt="2021-03-24T05:03:07.500" v="1081" actId="47"/>
        <pc:sldMkLst>
          <pc:docMk/>
          <pc:sldMk cId="2398967988" sldId="335"/>
        </pc:sldMkLst>
      </pc:sldChg>
      <pc:sldChg chg="del">
        <pc:chgData name="최은진" userId="390f1e2b-1a98-4fa9-b59e-43b309c925ac" providerId="ADAL" clId="{4169DF53-EE01-45F4-A63A-DF9E504BE7C2}" dt="2021-03-24T05:03:07.918" v="1082" actId="47"/>
        <pc:sldMkLst>
          <pc:docMk/>
          <pc:sldMk cId="1332565807" sldId="336"/>
        </pc:sldMkLst>
      </pc:sldChg>
      <pc:sldChg chg="del">
        <pc:chgData name="최은진" userId="390f1e2b-1a98-4fa9-b59e-43b309c925ac" providerId="ADAL" clId="{4169DF53-EE01-45F4-A63A-DF9E504BE7C2}" dt="2021-03-24T05:03:08.193" v="1083" actId="47"/>
        <pc:sldMkLst>
          <pc:docMk/>
          <pc:sldMk cId="629725590" sldId="337"/>
        </pc:sldMkLst>
      </pc:sldChg>
      <pc:sldChg chg="del">
        <pc:chgData name="최은진" userId="390f1e2b-1a98-4fa9-b59e-43b309c925ac" providerId="ADAL" clId="{4169DF53-EE01-45F4-A63A-DF9E504BE7C2}" dt="2021-03-24T05:03:08.418" v="1085" actId="47"/>
        <pc:sldMkLst>
          <pc:docMk/>
          <pc:sldMk cId="1624055415" sldId="338"/>
        </pc:sldMkLst>
      </pc:sldChg>
      <pc:sldChg chg="del">
        <pc:chgData name="최은진" userId="390f1e2b-1a98-4fa9-b59e-43b309c925ac" providerId="ADAL" clId="{4169DF53-EE01-45F4-A63A-DF9E504BE7C2}" dt="2021-03-24T05:03:08.933" v="1086" actId="47"/>
        <pc:sldMkLst>
          <pc:docMk/>
          <pc:sldMk cId="1872637132" sldId="339"/>
        </pc:sldMkLst>
      </pc:sldChg>
      <pc:sldChg chg="del">
        <pc:chgData name="최은진" userId="390f1e2b-1a98-4fa9-b59e-43b309c925ac" providerId="ADAL" clId="{4169DF53-EE01-45F4-A63A-DF9E504BE7C2}" dt="2021-03-24T05:03:10.653" v="1088" actId="47"/>
        <pc:sldMkLst>
          <pc:docMk/>
          <pc:sldMk cId="1372428637" sldId="340"/>
        </pc:sldMkLst>
      </pc:sldChg>
      <pc:sldChg chg="del">
        <pc:chgData name="최은진" userId="390f1e2b-1a98-4fa9-b59e-43b309c925ac" providerId="ADAL" clId="{4169DF53-EE01-45F4-A63A-DF9E504BE7C2}" dt="2021-03-24T05:03:09.301" v="1087" actId="47"/>
        <pc:sldMkLst>
          <pc:docMk/>
          <pc:sldMk cId="1985373262" sldId="341"/>
        </pc:sldMkLst>
      </pc:sldChg>
      <pc:sldChg chg="del">
        <pc:chgData name="최은진" userId="390f1e2b-1a98-4fa9-b59e-43b309c925ac" providerId="ADAL" clId="{4169DF53-EE01-45F4-A63A-DF9E504BE7C2}" dt="2021-03-24T05:03:08.208" v="1084" actId="47"/>
        <pc:sldMkLst>
          <pc:docMk/>
          <pc:sldMk cId="1951080629" sldId="343"/>
        </pc:sldMkLst>
      </pc:sldChg>
      <pc:sldChg chg="del">
        <pc:chgData name="최은진" userId="390f1e2b-1a98-4fa9-b59e-43b309c925ac" providerId="ADAL" clId="{4169DF53-EE01-45F4-A63A-DF9E504BE7C2}" dt="2021-03-24T05:03:10.914" v="1089" actId="47"/>
        <pc:sldMkLst>
          <pc:docMk/>
          <pc:sldMk cId="4187948643" sldId="344"/>
        </pc:sldMkLst>
      </pc:sldChg>
      <pc:sldChg chg="del">
        <pc:chgData name="최은진" userId="390f1e2b-1a98-4fa9-b59e-43b309c925ac" providerId="ADAL" clId="{4169DF53-EE01-45F4-A63A-DF9E504BE7C2}" dt="2021-03-24T05:03:10.994" v="1090" actId="47"/>
        <pc:sldMkLst>
          <pc:docMk/>
          <pc:sldMk cId="1381518156" sldId="345"/>
        </pc:sldMkLst>
      </pc:sldChg>
      <pc:sldChg chg="add del">
        <pc:chgData name="최은진" userId="390f1e2b-1a98-4fa9-b59e-43b309c925ac" providerId="ADAL" clId="{4169DF53-EE01-45F4-A63A-DF9E504BE7C2}" dt="2021-03-24T05:03:13.295" v="1093" actId="47"/>
        <pc:sldMkLst>
          <pc:docMk/>
          <pc:sldMk cId="3553815905" sldId="346"/>
        </pc:sldMkLst>
      </pc:sldChg>
      <pc:sldChg chg="del">
        <pc:chgData name="최은진" userId="390f1e2b-1a98-4fa9-b59e-43b309c925ac" providerId="ADAL" clId="{4169DF53-EE01-45F4-A63A-DF9E504BE7C2}" dt="2021-03-24T05:03:03.686" v="1063" actId="47"/>
        <pc:sldMkLst>
          <pc:docMk/>
          <pc:sldMk cId="2341035019" sldId="349"/>
        </pc:sldMkLst>
      </pc:sldChg>
      <pc:sldChg chg="del">
        <pc:chgData name="최은진" userId="390f1e2b-1a98-4fa9-b59e-43b309c925ac" providerId="ADAL" clId="{4169DF53-EE01-45F4-A63A-DF9E504BE7C2}" dt="2021-03-24T05:03:03.304" v="1062" actId="47"/>
        <pc:sldMkLst>
          <pc:docMk/>
          <pc:sldMk cId="3941303317" sldId="350"/>
        </pc:sldMkLst>
      </pc:sldChg>
      <pc:sldChg chg="modSp add mod">
        <pc:chgData name="최은진" userId="390f1e2b-1a98-4fa9-b59e-43b309c925ac" providerId="ADAL" clId="{4169DF53-EE01-45F4-A63A-DF9E504BE7C2}" dt="2021-03-24T04:56:59.428" v="420"/>
        <pc:sldMkLst>
          <pc:docMk/>
          <pc:sldMk cId="1239500283" sldId="351"/>
        </pc:sldMkLst>
        <pc:spChg chg="mod">
          <ac:chgData name="최은진" userId="390f1e2b-1a98-4fa9-b59e-43b309c925ac" providerId="ADAL" clId="{4169DF53-EE01-45F4-A63A-DF9E504BE7C2}" dt="2021-03-24T04:56:59.428" v="420"/>
          <ac:spMkLst>
            <pc:docMk/>
            <pc:sldMk cId="1239500283" sldId="351"/>
            <ac:spMk id="9" creationId="{4B469EF1-6E4E-4F20-96CD-4F23796AE13D}"/>
          </ac:spMkLst>
        </pc:spChg>
      </pc:sldChg>
      <pc:sldChg chg="addSp delSp modSp add mod">
        <pc:chgData name="최은진" userId="390f1e2b-1a98-4fa9-b59e-43b309c925ac" providerId="ADAL" clId="{4169DF53-EE01-45F4-A63A-DF9E504BE7C2}" dt="2021-03-26T10:32:23.186" v="2816" actId="20577"/>
        <pc:sldMkLst>
          <pc:docMk/>
          <pc:sldMk cId="48995273" sldId="352"/>
        </pc:sldMkLst>
        <pc:spChg chg="del">
          <ac:chgData name="최은진" userId="390f1e2b-1a98-4fa9-b59e-43b309c925ac" providerId="ADAL" clId="{4169DF53-EE01-45F4-A63A-DF9E504BE7C2}" dt="2021-03-24T04:57:25.513" v="451" actId="478"/>
          <ac:spMkLst>
            <pc:docMk/>
            <pc:sldMk cId="48995273" sldId="352"/>
            <ac:spMk id="7" creationId="{CAD07E0B-2217-48AF-8176-D097872EBBEB}"/>
          </ac:spMkLst>
        </pc:spChg>
        <pc:spChg chg="add del mod">
          <ac:chgData name="최은진" userId="390f1e2b-1a98-4fa9-b59e-43b309c925ac" providerId="ADAL" clId="{4169DF53-EE01-45F4-A63A-DF9E504BE7C2}" dt="2021-03-24T05:17:34.795" v="2470" actId="21"/>
          <ac:spMkLst>
            <pc:docMk/>
            <pc:sldMk cId="48995273" sldId="352"/>
            <ac:spMk id="12" creationId="{EEC92BE8-F3D2-4845-894D-CF86868B7CBE}"/>
          </ac:spMkLst>
        </pc:spChg>
        <pc:graphicFrameChg chg="add mod modGraphic">
          <ac:chgData name="최은진" userId="390f1e2b-1a98-4fa9-b59e-43b309c925ac" providerId="ADAL" clId="{4169DF53-EE01-45F4-A63A-DF9E504BE7C2}" dt="2021-03-26T10:32:23.186" v="2816" actId="20577"/>
          <ac:graphicFrameMkLst>
            <pc:docMk/>
            <pc:sldMk cId="48995273" sldId="352"/>
            <ac:graphicFrameMk id="4" creationId="{752FEA7C-C2DE-4AAF-8622-800B3268653B}"/>
          </ac:graphicFrameMkLst>
        </pc:graphicFrameChg>
      </pc:sldChg>
      <pc:sldChg chg="modSp add del mod">
        <pc:chgData name="최은진" userId="390f1e2b-1a98-4fa9-b59e-43b309c925ac" providerId="ADAL" clId="{4169DF53-EE01-45F4-A63A-DF9E504BE7C2}" dt="2021-03-24T05:03:02.026" v="1052" actId="47"/>
        <pc:sldMkLst>
          <pc:docMk/>
          <pc:sldMk cId="789401076" sldId="353"/>
        </pc:sldMkLst>
        <pc:spChg chg="mod">
          <ac:chgData name="최은진" userId="390f1e2b-1a98-4fa9-b59e-43b309c925ac" providerId="ADAL" clId="{4169DF53-EE01-45F4-A63A-DF9E504BE7C2}" dt="2021-03-24T05:02:43.842" v="1013" actId="20577"/>
          <ac:spMkLst>
            <pc:docMk/>
            <pc:sldMk cId="789401076" sldId="353"/>
            <ac:spMk id="12" creationId="{EEC92BE8-F3D2-4845-894D-CF86868B7CBE}"/>
          </ac:spMkLst>
        </pc:spChg>
      </pc:sldChg>
      <pc:sldChg chg="add del">
        <pc:chgData name="최은진" userId="390f1e2b-1a98-4fa9-b59e-43b309c925ac" providerId="ADAL" clId="{4169DF53-EE01-45F4-A63A-DF9E504BE7C2}" dt="2021-03-24T04:57:34.406" v="453"/>
        <pc:sldMkLst>
          <pc:docMk/>
          <pc:sldMk cId="2038599899" sldId="353"/>
        </pc:sldMkLst>
      </pc:sldChg>
      <pc:sldChg chg="modSp add mod">
        <pc:chgData name="최은진" userId="390f1e2b-1a98-4fa9-b59e-43b309c925ac" providerId="ADAL" clId="{4169DF53-EE01-45F4-A63A-DF9E504BE7C2}" dt="2021-03-24T05:02:51.237" v="1051"/>
        <pc:sldMkLst>
          <pc:docMk/>
          <pc:sldMk cId="1642516513" sldId="354"/>
        </pc:sldMkLst>
        <pc:spChg chg="mod">
          <ac:chgData name="최은진" userId="390f1e2b-1a98-4fa9-b59e-43b309c925ac" providerId="ADAL" clId="{4169DF53-EE01-45F4-A63A-DF9E504BE7C2}" dt="2021-03-24T05:02:51.237" v="1051"/>
          <ac:spMkLst>
            <pc:docMk/>
            <pc:sldMk cId="1642516513" sldId="354"/>
            <ac:spMk id="9" creationId="{4B469EF1-6E4E-4F20-96CD-4F23796AE13D}"/>
          </ac:spMkLst>
        </pc:spChg>
      </pc:sldChg>
      <pc:sldChg chg="addSp delSp modSp add mod">
        <pc:chgData name="최은진" userId="390f1e2b-1a98-4fa9-b59e-43b309c925ac" providerId="ADAL" clId="{4169DF53-EE01-45F4-A63A-DF9E504BE7C2}" dt="2021-03-26T09:17:24.704" v="2641" actId="6549"/>
        <pc:sldMkLst>
          <pc:docMk/>
          <pc:sldMk cId="3686767791" sldId="355"/>
        </pc:sldMkLst>
        <pc:spChg chg="add mod">
          <ac:chgData name="최은진" userId="390f1e2b-1a98-4fa9-b59e-43b309c925ac" providerId="ADAL" clId="{4169DF53-EE01-45F4-A63A-DF9E504BE7C2}" dt="2021-03-26T09:17:24.704" v="2641" actId="6549"/>
          <ac:spMkLst>
            <pc:docMk/>
            <pc:sldMk cId="3686767791" sldId="355"/>
            <ac:spMk id="5" creationId="{E8D5A446-7140-41B5-8919-978448A472DC}"/>
          </ac:spMkLst>
        </pc:spChg>
        <pc:spChg chg="mod">
          <ac:chgData name="최은진" userId="390f1e2b-1a98-4fa9-b59e-43b309c925ac" providerId="ADAL" clId="{4169DF53-EE01-45F4-A63A-DF9E504BE7C2}" dt="2021-03-24T05:03:29.609" v="1126" actId="14100"/>
          <ac:spMkLst>
            <pc:docMk/>
            <pc:sldMk cId="3686767791" sldId="355"/>
            <ac:spMk id="12" creationId="{EEC92BE8-F3D2-4845-894D-CF86868B7CBE}"/>
          </ac:spMkLst>
        </pc:spChg>
        <pc:graphicFrameChg chg="del">
          <ac:chgData name="최은진" userId="390f1e2b-1a98-4fa9-b59e-43b309c925ac" providerId="ADAL" clId="{4169DF53-EE01-45F4-A63A-DF9E504BE7C2}" dt="2021-03-24T05:04:07.706" v="1127" actId="478"/>
          <ac:graphicFrameMkLst>
            <pc:docMk/>
            <pc:sldMk cId="3686767791" sldId="355"/>
            <ac:graphicFrameMk id="4" creationId="{752FEA7C-C2DE-4AAF-8622-800B3268653B}"/>
          </ac:graphicFrameMkLst>
        </pc:graphicFrameChg>
      </pc:sldChg>
      <pc:sldChg chg="addSp delSp modSp add mod">
        <pc:chgData name="최은진" userId="390f1e2b-1a98-4fa9-b59e-43b309c925ac" providerId="ADAL" clId="{4169DF53-EE01-45F4-A63A-DF9E504BE7C2}" dt="2021-03-26T10:32:23.343" v="2822" actId="20577"/>
        <pc:sldMkLst>
          <pc:docMk/>
          <pc:sldMk cId="1697925944" sldId="356"/>
        </pc:sldMkLst>
        <pc:spChg chg="add del mod">
          <ac:chgData name="최은진" userId="390f1e2b-1a98-4fa9-b59e-43b309c925ac" providerId="ADAL" clId="{4169DF53-EE01-45F4-A63A-DF9E504BE7C2}" dt="2021-03-24T05:14:04.868" v="2282" actId="478"/>
          <ac:spMkLst>
            <pc:docMk/>
            <pc:sldMk cId="1697925944" sldId="356"/>
            <ac:spMk id="2" creationId="{0426331E-1F6D-4B78-9529-9D132D948F71}"/>
          </ac:spMkLst>
        </pc:spChg>
        <pc:spChg chg="add mod">
          <ac:chgData name="최은진" userId="390f1e2b-1a98-4fa9-b59e-43b309c925ac" providerId="ADAL" clId="{4169DF53-EE01-45F4-A63A-DF9E504BE7C2}" dt="2021-03-26T10:32:23.343" v="2822" actId="20577"/>
          <ac:spMkLst>
            <pc:docMk/>
            <pc:sldMk cId="1697925944" sldId="356"/>
            <ac:spMk id="7" creationId="{E1A40B3B-9C84-4B70-A868-0BF965A915B9}"/>
          </ac:spMkLst>
        </pc:spChg>
        <pc:spChg chg="add del mod">
          <ac:chgData name="최은진" userId="390f1e2b-1a98-4fa9-b59e-43b309c925ac" providerId="ADAL" clId="{4169DF53-EE01-45F4-A63A-DF9E504BE7C2}" dt="2021-03-24T05:15:36.280" v="2302" actId="478"/>
          <ac:spMkLst>
            <pc:docMk/>
            <pc:sldMk cId="1697925944" sldId="356"/>
            <ac:spMk id="8" creationId="{9A58F563-3AE8-438C-9501-7A82EAF3F307}"/>
          </ac:spMkLst>
        </pc:spChg>
        <pc:spChg chg="add del mod">
          <ac:chgData name="최은진" userId="390f1e2b-1a98-4fa9-b59e-43b309c925ac" providerId="ADAL" clId="{4169DF53-EE01-45F4-A63A-DF9E504BE7C2}" dt="2021-03-24T05:14:27.696" v="2289" actId="478"/>
          <ac:spMkLst>
            <pc:docMk/>
            <pc:sldMk cId="1697925944" sldId="356"/>
            <ac:spMk id="9" creationId="{51B78252-C446-4CC0-9078-CE9920FC97C7}"/>
          </ac:spMkLst>
        </pc:spChg>
        <pc:spChg chg="add mod">
          <ac:chgData name="최은진" userId="390f1e2b-1a98-4fa9-b59e-43b309c925ac" providerId="ADAL" clId="{4169DF53-EE01-45F4-A63A-DF9E504BE7C2}" dt="2021-03-24T05:16:55.684" v="2389" actId="1038"/>
          <ac:spMkLst>
            <pc:docMk/>
            <pc:sldMk cId="1697925944" sldId="356"/>
            <ac:spMk id="11" creationId="{B8F45389-9871-4175-8DE4-CD4C27F0B0A7}"/>
          </ac:spMkLst>
        </pc:spChg>
        <pc:spChg chg="mod">
          <ac:chgData name="최은진" userId="390f1e2b-1a98-4fa9-b59e-43b309c925ac" providerId="ADAL" clId="{4169DF53-EE01-45F4-A63A-DF9E504BE7C2}" dt="2021-03-24T05:18:22.682" v="2521" actId="113"/>
          <ac:spMkLst>
            <pc:docMk/>
            <pc:sldMk cId="1697925944" sldId="356"/>
            <ac:spMk id="12" creationId="{EEC92BE8-F3D2-4845-894D-CF86868B7CBE}"/>
          </ac:spMkLst>
        </pc:spChg>
        <pc:spChg chg="add mod">
          <ac:chgData name="최은진" userId="390f1e2b-1a98-4fa9-b59e-43b309c925ac" providerId="ADAL" clId="{4169DF53-EE01-45F4-A63A-DF9E504BE7C2}" dt="2021-03-24T05:18:14.557" v="2519" actId="1076"/>
          <ac:spMkLst>
            <pc:docMk/>
            <pc:sldMk cId="1697925944" sldId="356"/>
            <ac:spMk id="14" creationId="{1AE5704B-A031-48A8-8C38-388A6B1CDCF7}"/>
          </ac:spMkLst>
        </pc:spChg>
        <pc:graphicFrameChg chg="del">
          <ac:chgData name="최은진" userId="390f1e2b-1a98-4fa9-b59e-43b309c925ac" providerId="ADAL" clId="{4169DF53-EE01-45F4-A63A-DF9E504BE7C2}" dt="2021-03-24T05:14:00.238" v="2279" actId="478"/>
          <ac:graphicFrameMkLst>
            <pc:docMk/>
            <pc:sldMk cId="1697925944" sldId="356"/>
            <ac:graphicFrameMk id="4" creationId="{752FEA7C-C2DE-4AAF-8622-800B3268653B}"/>
          </ac:graphicFrameMkLst>
        </pc:graphicFrameChg>
        <pc:picChg chg="add mod">
          <ac:chgData name="최은진" userId="390f1e2b-1a98-4fa9-b59e-43b309c925ac" providerId="ADAL" clId="{4169DF53-EE01-45F4-A63A-DF9E504BE7C2}" dt="2021-03-24T05:17:10.548" v="2465" actId="1035"/>
          <ac:picMkLst>
            <pc:docMk/>
            <pc:sldMk cId="1697925944" sldId="356"/>
            <ac:picMk id="1025" creationId="{642D166B-7674-4B81-B99D-83E31DA89526}"/>
          </ac:picMkLst>
        </pc:picChg>
        <pc:picChg chg="add mod">
          <ac:chgData name="최은진" userId="390f1e2b-1a98-4fa9-b59e-43b309c925ac" providerId="ADAL" clId="{4169DF53-EE01-45F4-A63A-DF9E504BE7C2}" dt="2021-03-24T05:16:55.684" v="2389" actId="1038"/>
          <ac:picMkLst>
            <pc:docMk/>
            <pc:sldMk cId="1697925944" sldId="356"/>
            <ac:picMk id="1027" creationId="{12E87834-2A56-4E8B-9799-CA2BAA96612B}"/>
          </ac:picMkLst>
        </pc:picChg>
      </pc:sldChg>
      <pc:sldChg chg="addSp delSp modSp add del mod">
        <pc:chgData name="최은진" userId="390f1e2b-1a98-4fa9-b59e-43b309c925ac" providerId="ADAL" clId="{4169DF53-EE01-45F4-A63A-DF9E504BE7C2}" dt="2021-03-26T09:20:33.586" v="2662" actId="47"/>
        <pc:sldMkLst>
          <pc:docMk/>
          <pc:sldMk cId="3873696147" sldId="357"/>
        </pc:sldMkLst>
        <pc:spChg chg="add mod">
          <ac:chgData name="최은진" userId="390f1e2b-1a98-4fa9-b59e-43b309c925ac" providerId="ADAL" clId="{4169DF53-EE01-45F4-A63A-DF9E504BE7C2}" dt="2021-03-26T09:20:08.322" v="2661"/>
          <ac:spMkLst>
            <pc:docMk/>
            <pc:sldMk cId="3873696147" sldId="357"/>
            <ac:spMk id="4" creationId="{B4F2FF96-F89F-46FD-9DDC-D2C6FED5BC9A}"/>
          </ac:spMkLst>
        </pc:spChg>
        <pc:spChg chg="add del mod">
          <ac:chgData name="최은진" userId="390f1e2b-1a98-4fa9-b59e-43b309c925ac" providerId="ADAL" clId="{4169DF53-EE01-45F4-A63A-DF9E504BE7C2}" dt="2021-03-26T09:09:36.174" v="2571"/>
          <ac:spMkLst>
            <pc:docMk/>
            <pc:sldMk cId="3873696147" sldId="357"/>
            <ac:spMk id="5" creationId="{CE29CB5E-0061-4825-9471-469E6BCB36C9}"/>
          </ac:spMkLst>
        </pc:spChg>
        <pc:spChg chg="mod">
          <ac:chgData name="최은진" userId="390f1e2b-1a98-4fa9-b59e-43b309c925ac" providerId="ADAL" clId="{4169DF53-EE01-45F4-A63A-DF9E504BE7C2}" dt="2021-03-26T09:13:28.939" v="2613" actId="20577"/>
          <ac:spMkLst>
            <pc:docMk/>
            <pc:sldMk cId="3873696147" sldId="357"/>
            <ac:spMk id="7" creationId="{CAD07E0B-2217-48AF-8176-D097872EBBEB}"/>
          </ac:spMkLst>
        </pc:spChg>
      </pc:sldChg>
    </pc:docChg>
  </pc:docChgLst>
  <pc:docChgLst>
    <pc:chgData name="최은진" userId="390f1e2b-1a98-4fa9-b59e-43b309c925ac" providerId="ADAL" clId="{BB8F42AB-07EF-4119-9EA1-A0A14619AB11}"/>
    <pc:docChg chg="undo redo custSel addSld delSld modSld sldOrd">
      <pc:chgData name="최은진" userId="390f1e2b-1a98-4fa9-b59e-43b309c925ac" providerId="ADAL" clId="{BB8F42AB-07EF-4119-9EA1-A0A14619AB11}" dt="2021-06-02T17:54:01.039" v="999" actId="20577"/>
      <pc:docMkLst>
        <pc:docMk/>
      </pc:docMkLst>
      <pc:sldChg chg="modSp mod">
        <pc:chgData name="최은진" userId="390f1e2b-1a98-4fa9-b59e-43b309c925ac" providerId="ADAL" clId="{BB8F42AB-07EF-4119-9EA1-A0A14619AB11}" dt="2021-06-02T17:05:35.869" v="16"/>
        <pc:sldMkLst>
          <pc:docMk/>
          <pc:sldMk cId="3369297322" sldId="257"/>
        </pc:sldMkLst>
        <pc:spChg chg="mod">
          <ac:chgData name="최은진" userId="390f1e2b-1a98-4fa9-b59e-43b309c925ac" providerId="ADAL" clId="{BB8F42AB-07EF-4119-9EA1-A0A14619AB11}" dt="2021-06-02T17:05:35.869" v="16"/>
          <ac:spMkLst>
            <pc:docMk/>
            <pc:sldMk cId="3369297322" sldId="257"/>
            <ac:spMk id="5" creationId="{27A90806-89DC-424B-810F-C7DB3039AF95}"/>
          </ac:spMkLst>
        </pc:spChg>
      </pc:sldChg>
      <pc:sldChg chg="del">
        <pc:chgData name="최은진" userId="390f1e2b-1a98-4fa9-b59e-43b309c925ac" providerId="ADAL" clId="{BB8F42AB-07EF-4119-9EA1-A0A14619AB11}" dt="2021-06-02T17:06:42.685" v="57" actId="2696"/>
        <pc:sldMkLst>
          <pc:docMk/>
          <pc:sldMk cId="540215283" sldId="270"/>
        </pc:sldMkLst>
      </pc:sldChg>
      <pc:sldChg chg="modSp mod">
        <pc:chgData name="최은진" userId="390f1e2b-1a98-4fa9-b59e-43b309c925ac" providerId="ADAL" clId="{BB8F42AB-07EF-4119-9EA1-A0A14619AB11}" dt="2021-06-02T17:05:50.620" v="35" actId="20577"/>
        <pc:sldMkLst>
          <pc:docMk/>
          <pc:sldMk cId="4225391502" sldId="286"/>
        </pc:sldMkLst>
        <pc:spChg chg="mod">
          <ac:chgData name="최은진" userId="390f1e2b-1a98-4fa9-b59e-43b309c925ac" providerId="ADAL" clId="{BB8F42AB-07EF-4119-9EA1-A0A14619AB11}" dt="2021-06-02T17:05:50.620" v="35" actId="20577"/>
          <ac:spMkLst>
            <pc:docMk/>
            <pc:sldMk cId="4225391502" sldId="286"/>
            <ac:spMk id="5" creationId="{251C6727-4B90-48BA-8326-56F100EEE55B}"/>
          </ac:spMkLst>
        </pc:spChg>
      </pc:sldChg>
      <pc:sldChg chg="del">
        <pc:chgData name="최은진" userId="390f1e2b-1a98-4fa9-b59e-43b309c925ac" providerId="ADAL" clId="{BB8F42AB-07EF-4119-9EA1-A0A14619AB11}" dt="2021-06-02T17:05:44.636" v="17" actId="2696"/>
        <pc:sldMkLst>
          <pc:docMk/>
          <pc:sldMk cId="1120741822" sldId="302"/>
        </pc:sldMkLst>
      </pc:sldChg>
      <pc:sldChg chg="modSp mod">
        <pc:chgData name="최은진" userId="390f1e2b-1a98-4fa9-b59e-43b309c925ac" providerId="ADAL" clId="{BB8F42AB-07EF-4119-9EA1-A0A14619AB11}" dt="2021-06-02T17:06:18.139" v="56" actId="20577"/>
        <pc:sldMkLst>
          <pc:docMk/>
          <pc:sldMk cId="1239500283" sldId="351"/>
        </pc:sldMkLst>
        <pc:spChg chg="mod">
          <ac:chgData name="최은진" userId="390f1e2b-1a98-4fa9-b59e-43b309c925ac" providerId="ADAL" clId="{BB8F42AB-07EF-4119-9EA1-A0A14619AB11}" dt="2021-06-02T17:06:18.139" v="56" actId="20577"/>
          <ac:spMkLst>
            <pc:docMk/>
            <pc:sldMk cId="1239500283" sldId="351"/>
            <ac:spMk id="9" creationId="{4B469EF1-6E4E-4F20-96CD-4F23796AE13D}"/>
          </ac:spMkLst>
        </pc:spChg>
      </pc:sldChg>
      <pc:sldChg chg="del">
        <pc:chgData name="최은진" userId="390f1e2b-1a98-4fa9-b59e-43b309c925ac" providerId="ADAL" clId="{BB8F42AB-07EF-4119-9EA1-A0A14619AB11}" dt="2021-06-02T17:41:09.583" v="672" actId="47"/>
        <pc:sldMkLst>
          <pc:docMk/>
          <pc:sldMk cId="1642516513" sldId="354"/>
        </pc:sldMkLst>
      </pc:sldChg>
      <pc:sldChg chg="del">
        <pc:chgData name="최은진" userId="390f1e2b-1a98-4fa9-b59e-43b309c925ac" providerId="ADAL" clId="{BB8F42AB-07EF-4119-9EA1-A0A14619AB11}" dt="2021-06-02T17:34:57.828" v="668" actId="47"/>
        <pc:sldMkLst>
          <pc:docMk/>
          <pc:sldMk cId="3686767791" sldId="355"/>
        </pc:sldMkLst>
      </pc:sldChg>
      <pc:sldChg chg="del ord">
        <pc:chgData name="최은진" userId="390f1e2b-1a98-4fa9-b59e-43b309c925ac" providerId="ADAL" clId="{BB8F42AB-07EF-4119-9EA1-A0A14619AB11}" dt="2021-06-02T17:30:31.760" v="638" actId="47"/>
        <pc:sldMkLst>
          <pc:docMk/>
          <pc:sldMk cId="2978675873" sldId="356"/>
        </pc:sldMkLst>
      </pc:sldChg>
      <pc:sldChg chg="del">
        <pc:chgData name="최은진" userId="390f1e2b-1a98-4fa9-b59e-43b309c925ac" providerId="ADAL" clId="{BB8F42AB-07EF-4119-9EA1-A0A14619AB11}" dt="2021-06-02T17:34:30.362" v="667" actId="47"/>
        <pc:sldMkLst>
          <pc:docMk/>
          <pc:sldMk cId="3187823055" sldId="357"/>
        </pc:sldMkLst>
      </pc:sldChg>
      <pc:sldChg chg="addSp delSp modSp mod ord">
        <pc:chgData name="최은진" userId="390f1e2b-1a98-4fa9-b59e-43b309c925ac" providerId="ADAL" clId="{BB8F42AB-07EF-4119-9EA1-A0A14619AB11}" dt="2021-06-02T17:10:48.759" v="441" actId="207"/>
        <pc:sldMkLst>
          <pc:docMk/>
          <pc:sldMk cId="1097427912" sldId="358"/>
        </pc:sldMkLst>
        <pc:spChg chg="add del">
          <ac:chgData name="최은진" userId="390f1e2b-1a98-4fa9-b59e-43b309c925ac" providerId="ADAL" clId="{BB8F42AB-07EF-4119-9EA1-A0A14619AB11}" dt="2021-06-02T17:08:29.834" v="171" actId="22"/>
          <ac:spMkLst>
            <pc:docMk/>
            <pc:sldMk cId="1097427912" sldId="358"/>
            <ac:spMk id="5" creationId="{3E9FB4A6-4045-4625-AC90-4E8C0E307A8E}"/>
          </ac:spMkLst>
        </pc:spChg>
        <pc:spChg chg="add del mod">
          <ac:chgData name="최은진" userId="390f1e2b-1a98-4fa9-b59e-43b309c925ac" providerId="ADAL" clId="{BB8F42AB-07EF-4119-9EA1-A0A14619AB11}" dt="2021-06-02T17:10:48.759" v="441" actId="207"/>
          <ac:spMkLst>
            <pc:docMk/>
            <pc:sldMk cId="1097427912" sldId="358"/>
            <ac:spMk id="6" creationId="{D3AB85DE-8258-48BB-BE0F-2A8603A54666}"/>
          </ac:spMkLst>
        </pc:spChg>
        <pc:spChg chg="mod">
          <ac:chgData name="최은진" userId="390f1e2b-1a98-4fa9-b59e-43b309c925ac" providerId="ADAL" clId="{BB8F42AB-07EF-4119-9EA1-A0A14619AB11}" dt="2021-06-02T17:08:41.330" v="184"/>
          <ac:spMkLst>
            <pc:docMk/>
            <pc:sldMk cId="1097427912" sldId="358"/>
            <ac:spMk id="12" creationId="{EEC92BE8-F3D2-4845-894D-CF86868B7CBE}"/>
          </ac:spMkLst>
        </pc:spChg>
      </pc:sldChg>
      <pc:sldChg chg="addSp delSp modSp add mod">
        <pc:chgData name="최은진" userId="390f1e2b-1a98-4fa9-b59e-43b309c925ac" providerId="ADAL" clId="{BB8F42AB-07EF-4119-9EA1-A0A14619AB11}" dt="2021-06-02T17:51:37.081" v="737" actId="6549"/>
        <pc:sldMkLst>
          <pc:docMk/>
          <pc:sldMk cId="1324407307" sldId="359"/>
        </pc:sldMkLst>
        <pc:spChg chg="add">
          <ac:chgData name="최은진" userId="390f1e2b-1a98-4fa9-b59e-43b309c925ac" providerId="ADAL" clId="{BB8F42AB-07EF-4119-9EA1-A0A14619AB11}" dt="2021-06-02T17:11:25.604" v="459"/>
          <ac:spMkLst>
            <pc:docMk/>
            <pc:sldMk cId="1324407307" sldId="359"/>
            <ac:spMk id="2" creationId="{D6CAD70F-564D-4A03-975C-7ED8619271A5}"/>
          </ac:spMkLst>
        </pc:spChg>
        <pc:spChg chg="add del mod">
          <ac:chgData name="최은진" userId="390f1e2b-1a98-4fa9-b59e-43b309c925ac" providerId="ADAL" clId="{BB8F42AB-07EF-4119-9EA1-A0A14619AB11}" dt="2021-06-02T17:33:57.924" v="666" actId="478"/>
          <ac:spMkLst>
            <pc:docMk/>
            <pc:sldMk cId="1324407307" sldId="359"/>
            <ac:spMk id="3" creationId="{DDC7E942-BAA1-4C32-BE79-6316CA2D568B}"/>
          </ac:spMkLst>
        </pc:spChg>
        <pc:spChg chg="del mod">
          <ac:chgData name="최은진" userId="390f1e2b-1a98-4fa9-b59e-43b309c925ac" providerId="ADAL" clId="{BB8F42AB-07EF-4119-9EA1-A0A14619AB11}" dt="2021-06-02T17:11:18.271" v="458" actId="478"/>
          <ac:spMkLst>
            <pc:docMk/>
            <pc:sldMk cId="1324407307" sldId="359"/>
            <ac:spMk id="6" creationId="{D3AB85DE-8258-48BB-BE0F-2A8603A54666}"/>
          </ac:spMkLst>
        </pc:spChg>
        <pc:spChg chg="add mod">
          <ac:chgData name="최은진" userId="390f1e2b-1a98-4fa9-b59e-43b309c925ac" providerId="ADAL" clId="{BB8F42AB-07EF-4119-9EA1-A0A14619AB11}" dt="2021-06-02T17:14:58.099" v="545" actId="1076"/>
          <ac:spMkLst>
            <pc:docMk/>
            <pc:sldMk cId="1324407307" sldId="359"/>
            <ac:spMk id="9" creationId="{3462995A-1F05-4320-8D08-D351994F8510}"/>
          </ac:spMkLst>
        </pc:spChg>
        <pc:spChg chg="mod">
          <ac:chgData name="최은진" userId="390f1e2b-1a98-4fa9-b59e-43b309c925ac" providerId="ADAL" clId="{BB8F42AB-07EF-4119-9EA1-A0A14619AB11}" dt="2021-06-02T17:51:37.081" v="737" actId="6549"/>
          <ac:spMkLst>
            <pc:docMk/>
            <pc:sldMk cId="1324407307" sldId="359"/>
            <ac:spMk id="12" creationId="{EEC92BE8-F3D2-4845-894D-CF86868B7CBE}"/>
          </ac:spMkLst>
        </pc:spChg>
        <pc:grpChg chg="add mod">
          <ac:chgData name="최은진" userId="390f1e2b-1a98-4fa9-b59e-43b309c925ac" providerId="ADAL" clId="{BB8F42AB-07EF-4119-9EA1-A0A14619AB11}" dt="2021-06-02T17:14:54.469" v="544" actId="1076"/>
          <ac:grpSpMkLst>
            <pc:docMk/>
            <pc:sldMk cId="1324407307" sldId="359"/>
            <ac:grpSpMk id="5" creationId="{FF1462AB-6FCB-4846-ABAB-771FA3D6E9D8}"/>
          </ac:grpSpMkLst>
        </pc:grpChg>
        <pc:picChg chg="add mod">
          <ac:chgData name="최은진" userId="390f1e2b-1a98-4fa9-b59e-43b309c925ac" providerId="ADAL" clId="{BB8F42AB-07EF-4119-9EA1-A0A14619AB11}" dt="2021-06-02T17:14:54.469" v="544" actId="1076"/>
          <ac:picMkLst>
            <pc:docMk/>
            <pc:sldMk cId="1324407307" sldId="359"/>
            <ac:picMk id="1025" creationId="{834F0E2E-22E0-4365-9E6E-BA532D2AA0CD}"/>
          </ac:picMkLst>
        </pc:picChg>
        <pc:picChg chg="add mod">
          <ac:chgData name="최은진" userId="390f1e2b-1a98-4fa9-b59e-43b309c925ac" providerId="ADAL" clId="{BB8F42AB-07EF-4119-9EA1-A0A14619AB11}" dt="2021-06-02T17:14:54.469" v="544" actId="1076"/>
          <ac:picMkLst>
            <pc:docMk/>
            <pc:sldMk cId="1324407307" sldId="359"/>
            <ac:picMk id="1027" creationId="{C19FF374-3E73-445E-BD57-34FC10E0ACD6}"/>
          </ac:picMkLst>
        </pc:picChg>
      </pc:sldChg>
      <pc:sldChg chg="addSp delSp modSp add mod">
        <pc:chgData name="최은진" userId="390f1e2b-1a98-4fa9-b59e-43b309c925ac" providerId="ADAL" clId="{BB8F42AB-07EF-4119-9EA1-A0A14619AB11}" dt="2021-06-02T17:51:43.609" v="747"/>
        <pc:sldMkLst>
          <pc:docMk/>
          <pc:sldMk cId="2491763216" sldId="360"/>
        </pc:sldMkLst>
        <pc:spChg chg="del mod">
          <ac:chgData name="최은진" userId="390f1e2b-1a98-4fa9-b59e-43b309c925ac" providerId="ADAL" clId="{BB8F42AB-07EF-4119-9EA1-A0A14619AB11}" dt="2021-06-02T17:26:40.827" v="630" actId="478"/>
          <ac:spMkLst>
            <pc:docMk/>
            <pc:sldMk cId="2491763216" sldId="360"/>
            <ac:spMk id="2" creationId="{D6CAD70F-564D-4A03-975C-7ED8619271A5}"/>
          </ac:spMkLst>
        </pc:spChg>
        <pc:spChg chg="del">
          <ac:chgData name="최은진" userId="390f1e2b-1a98-4fa9-b59e-43b309c925ac" providerId="ADAL" clId="{BB8F42AB-07EF-4119-9EA1-A0A14619AB11}" dt="2021-06-02T17:35:15.080" v="669" actId="478"/>
          <ac:spMkLst>
            <pc:docMk/>
            <pc:sldMk cId="2491763216" sldId="360"/>
            <ac:spMk id="3" creationId="{DDC7E942-BAA1-4C32-BE79-6316CA2D568B}"/>
          </ac:spMkLst>
        </pc:spChg>
        <pc:spChg chg="del">
          <ac:chgData name="최은진" userId="390f1e2b-1a98-4fa9-b59e-43b309c925ac" providerId="ADAL" clId="{BB8F42AB-07EF-4119-9EA1-A0A14619AB11}" dt="2021-06-02T17:20:05.074" v="602" actId="478"/>
          <ac:spMkLst>
            <pc:docMk/>
            <pc:sldMk cId="2491763216" sldId="360"/>
            <ac:spMk id="9" creationId="{3462995A-1F05-4320-8D08-D351994F8510}"/>
          </ac:spMkLst>
        </pc:spChg>
        <pc:spChg chg="mod">
          <ac:chgData name="최은진" userId="390f1e2b-1a98-4fa9-b59e-43b309c925ac" providerId="ADAL" clId="{BB8F42AB-07EF-4119-9EA1-A0A14619AB11}" dt="2021-06-02T17:51:43.609" v="747"/>
          <ac:spMkLst>
            <pc:docMk/>
            <pc:sldMk cId="2491763216" sldId="360"/>
            <ac:spMk id="12" creationId="{EEC92BE8-F3D2-4845-894D-CF86868B7CBE}"/>
          </ac:spMkLst>
        </pc:spChg>
        <pc:spChg chg="add del mod">
          <ac:chgData name="최은진" userId="390f1e2b-1a98-4fa9-b59e-43b309c925ac" providerId="ADAL" clId="{BB8F42AB-07EF-4119-9EA1-A0A14619AB11}" dt="2021-06-02T17:26:34.993" v="628" actId="478"/>
          <ac:spMkLst>
            <pc:docMk/>
            <pc:sldMk cId="2491763216" sldId="360"/>
            <ac:spMk id="19" creationId="{9027E15E-47A8-435A-BF70-2774BB8CF612}"/>
          </ac:spMkLst>
        </pc:spChg>
        <pc:grpChg chg="del">
          <ac:chgData name="최은진" userId="390f1e2b-1a98-4fa9-b59e-43b309c925ac" providerId="ADAL" clId="{BB8F42AB-07EF-4119-9EA1-A0A14619AB11}" dt="2021-06-02T17:17:59.453" v="561" actId="478"/>
          <ac:grpSpMkLst>
            <pc:docMk/>
            <pc:sldMk cId="2491763216" sldId="360"/>
            <ac:grpSpMk id="5" creationId="{FF1462AB-6FCB-4846-ABAB-771FA3D6E9D8}"/>
          </ac:grpSpMkLst>
        </pc:grpChg>
        <pc:grpChg chg="add mod">
          <ac:chgData name="최은진" userId="390f1e2b-1a98-4fa9-b59e-43b309c925ac" providerId="ADAL" clId="{BB8F42AB-07EF-4119-9EA1-A0A14619AB11}" dt="2021-06-02T17:47:31.835" v="692" actId="1076"/>
          <ac:grpSpMkLst>
            <pc:docMk/>
            <pc:sldMk cId="2491763216" sldId="360"/>
            <ac:grpSpMk id="15" creationId="{C1871F60-9712-486B-ACEA-E5985C6B0107}"/>
          </ac:grpSpMkLst>
        </pc:grpChg>
        <pc:picChg chg="add mod">
          <ac:chgData name="최은진" userId="390f1e2b-1a98-4fa9-b59e-43b309c925ac" providerId="ADAL" clId="{BB8F42AB-07EF-4119-9EA1-A0A14619AB11}" dt="2021-06-02T17:44:09.705" v="674" actId="1076"/>
          <ac:picMkLst>
            <pc:docMk/>
            <pc:sldMk cId="2491763216" sldId="360"/>
            <ac:picMk id="6" creationId="{22D06490-A744-4580-B33A-1A9020299648}"/>
          </ac:picMkLst>
        </pc:picChg>
        <pc:picChg chg="add mod modCrop">
          <ac:chgData name="최은진" userId="390f1e2b-1a98-4fa9-b59e-43b309c925ac" providerId="ADAL" clId="{BB8F42AB-07EF-4119-9EA1-A0A14619AB11}" dt="2021-06-02T17:21:42.479" v="615" actId="14100"/>
          <ac:picMkLst>
            <pc:docMk/>
            <pc:sldMk cId="2491763216" sldId="360"/>
            <ac:picMk id="8" creationId="{1C5FA74B-BFAC-4B4A-BC79-EC79DB696D7E}"/>
          </ac:picMkLst>
        </pc:picChg>
        <pc:picChg chg="add del mod">
          <ac:chgData name="최은진" userId="390f1e2b-1a98-4fa9-b59e-43b309c925ac" providerId="ADAL" clId="{BB8F42AB-07EF-4119-9EA1-A0A14619AB11}" dt="2021-06-02T17:20:40.574" v="609" actId="478"/>
          <ac:picMkLst>
            <pc:docMk/>
            <pc:sldMk cId="2491763216" sldId="360"/>
            <ac:picMk id="11" creationId="{79797E55-32C7-4D01-BD04-22772FF2F042}"/>
          </ac:picMkLst>
        </pc:picChg>
        <pc:picChg chg="add del mod">
          <ac:chgData name="최은진" userId="390f1e2b-1a98-4fa9-b59e-43b309c925ac" providerId="ADAL" clId="{BB8F42AB-07EF-4119-9EA1-A0A14619AB11}" dt="2021-06-02T17:18:48.016" v="571" actId="478"/>
          <ac:picMkLst>
            <pc:docMk/>
            <pc:sldMk cId="2491763216" sldId="360"/>
            <ac:picMk id="14" creationId="{DFBCD37F-24AB-4142-90C1-7CC68B11F5F8}"/>
          </ac:picMkLst>
        </pc:picChg>
        <pc:picChg chg="add del mod">
          <ac:chgData name="최은진" userId="390f1e2b-1a98-4fa9-b59e-43b309c925ac" providerId="ADAL" clId="{BB8F42AB-07EF-4119-9EA1-A0A14619AB11}" dt="2021-06-02T17:31:36.190" v="664" actId="478"/>
          <ac:picMkLst>
            <pc:docMk/>
            <pc:sldMk cId="2491763216" sldId="360"/>
            <ac:picMk id="18" creationId="{866339B3-1C7B-4517-A47F-1BDD4B15B110}"/>
          </ac:picMkLst>
        </pc:picChg>
        <pc:picChg chg="add del mod">
          <ac:chgData name="최은진" userId="390f1e2b-1a98-4fa9-b59e-43b309c925ac" providerId="ADAL" clId="{BB8F42AB-07EF-4119-9EA1-A0A14619AB11}" dt="2021-06-02T17:31:33.837" v="661" actId="478"/>
          <ac:picMkLst>
            <pc:docMk/>
            <pc:sldMk cId="2491763216" sldId="360"/>
            <ac:picMk id="21" creationId="{4252A6A3-131E-4642-B462-315C2040862E}"/>
          </ac:picMkLst>
        </pc:picChg>
      </pc:sldChg>
      <pc:sldChg chg="delSp modSp add mod">
        <pc:chgData name="최은진" userId="390f1e2b-1a98-4fa9-b59e-43b309c925ac" providerId="ADAL" clId="{BB8F42AB-07EF-4119-9EA1-A0A14619AB11}" dt="2021-06-02T17:52:04.651" v="775" actId="20577"/>
        <pc:sldMkLst>
          <pc:docMk/>
          <pc:sldMk cId="1401921513" sldId="361"/>
        </pc:sldMkLst>
        <pc:spChg chg="del">
          <ac:chgData name="최은진" userId="390f1e2b-1a98-4fa9-b59e-43b309c925ac" providerId="ADAL" clId="{BB8F42AB-07EF-4119-9EA1-A0A14619AB11}" dt="2021-06-02T17:35:26.745" v="671" actId="478"/>
          <ac:spMkLst>
            <pc:docMk/>
            <pc:sldMk cId="1401921513" sldId="361"/>
            <ac:spMk id="3" creationId="{DDC7E942-BAA1-4C32-BE79-6316CA2D568B}"/>
          </ac:spMkLst>
        </pc:spChg>
        <pc:spChg chg="mod">
          <ac:chgData name="최은진" userId="390f1e2b-1a98-4fa9-b59e-43b309c925ac" providerId="ADAL" clId="{BB8F42AB-07EF-4119-9EA1-A0A14619AB11}" dt="2021-06-02T17:52:04.651" v="775" actId="20577"/>
          <ac:spMkLst>
            <pc:docMk/>
            <pc:sldMk cId="1401921513" sldId="361"/>
            <ac:spMk id="12" creationId="{EEC92BE8-F3D2-4845-894D-CF86868B7CBE}"/>
          </ac:spMkLst>
        </pc:spChg>
        <pc:grpChg chg="del">
          <ac:chgData name="최은진" userId="390f1e2b-1a98-4fa9-b59e-43b309c925ac" providerId="ADAL" clId="{BB8F42AB-07EF-4119-9EA1-A0A14619AB11}" dt="2021-06-02T17:30:38.421" v="640" actId="478"/>
          <ac:grpSpMkLst>
            <pc:docMk/>
            <pc:sldMk cId="1401921513" sldId="361"/>
            <ac:grpSpMk id="15" creationId="{C1871F60-9712-486B-ACEA-E5985C6B0107}"/>
          </ac:grpSpMkLst>
        </pc:grpChg>
        <pc:picChg chg="mod">
          <ac:chgData name="최은진" userId="390f1e2b-1a98-4fa9-b59e-43b309c925ac" providerId="ADAL" clId="{BB8F42AB-07EF-4119-9EA1-A0A14619AB11}" dt="2021-06-02T17:41:24.126" v="673" actId="1076"/>
          <ac:picMkLst>
            <pc:docMk/>
            <pc:sldMk cId="1401921513" sldId="361"/>
            <ac:picMk id="18" creationId="{866339B3-1C7B-4517-A47F-1BDD4B15B110}"/>
          </ac:picMkLst>
        </pc:picChg>
        <pc:picChg chg="mod">
          <ac:chgData name="최은진" userId="390f1e2b-1a98-4fa9-b59e-43b309c925ac" providerId="ADAL" clId="{BB8F42AB-07EF-4119-9EA1-A0A14619AB11}" dt="2021-06-02T17:35:21.867" v="670" actId="1076"/>
          <ac:picMkLst>
            <pc:docMk/>
            <pc:sldMk cId="1401921513" sldId="361"/>
            <ac:picMk id="21" creationId="{4252A6A3-131E-4642-B462-315C2040862E}"/>
          </ac:picMkLst>
        </pc:picChg>
      </pc:sldChg>
      <pc:sldChg chg="addSp delSp modSp add mod">
        <pc:chgData name="최은진" userId="390f1e2b-1a98-4fa9-b59e-43b309c925ac" providerId="ADAL" clId="{BB8F42AB-07EF-4119-9EA1-A0A14619AB11}" dt="2021-06-02T17:52:11.718" v="791"/>
        <pc:sldMkLst>
          <pc:docMk/>
          <pc:sldMk cId="2045654380" sldId="362"/>
        </pc:sldMkLst>
        <pc:spChg chg="mod">
          <ac:chgData name="최은진" userId="390f1e2b-1a98-4fa9-b59e-43b309c925ac" providerId="ADAL" clId="{BB8F42AB-07EF-4119-9EA1-A0A14619AB11}" dt="2021-06-02T17:52:11.718" v="791"/>
          <ac:spMkLst>
            <pc:docMk/>
            <pc:sldMk cId="2045654380" sldId="362"/>
            <ac:spMk id="12" creationId="{EEC92BE8-F3D2-4845-894D-CF86868B7CBE}"/>
          </ac:spMkLst>
        </pc:spChg>
        <pc:grpChg chg="del">
          <ac:chgData name="최은진" userId="390f1e2b-1a98-4fa9-b59e-43b309c925ac" providerId="ADAL" clId="{BB8F42AB-07EF-4119-9EA1-A0A14619AB11}" dt="2021-06-02T17:50:19.415" v="694" actId="478"/>
          <ac:grpSpMkLst>
            <pc:docMk/>
            <pc:sldMk cId="2045654380" sldId="362"/>
            <ac:grpSpMk id="15" creationId="{C1871F60-9712-486B-ACEA-E5985C6B0107}"/>
          </ac:grpSpMkLst>
        </pc:grpChg>
        <pc:picChg chg="add mod modCrop">
          <ac:chgData name="최은진" userId="390f1e2b-1a98-4fa9-b59e-43b309c925ac" providerId="ADAL" clId="{BB8F42AB-07EF-4119-9EA1-A0A14619AB11}" dt="2021-06-02T17:50:39.152" v="705" actId="1076"/>
          <ac:picMkLst>
            <pc:docMk/>
            <pc:sldMk cId="2045654380" sldId="362"/>
            <ac:picMk id="3" creationId="{2FC95F26-CF5D-4522-8389-746C5209F0A3}"/>
          </ac:picMkLst>
        </pc:picChg>
      </pc:sldChg>
      <pc:sldChg chg="modSp add mod">
        <pc:chgData name="최은진" userId="390f1e2b-1a98-4fa9-b59e-43b309c925ac" providerId="ADAL" clId="{BB8F42AB-07EF-4119-9EA1-A0A14619AB11}" dt="2021-06-02T17:54:01.039" v="999" actId="20577"/>
        <pc:sldMkLst>
          <pc:docMk/>
          <pc:sldMk cId="1668191389" sldId="363"/>
        </pc:sldMkLst>
        <pc:spChg chg="mod">
          <ac:chgData name="최은진" userId="390f1e2b-1a98-4fa9-b59e-43b309c925ac" providerId="ADAL" clId="{BB8F42AB-07EF-4119-9EA1-A0A14619AB11}" dt="2021-06-02T17:54:01.039" v="999" actId="20577"/>
          <ac:spMkLst>
            <pc:docMk/>
            <pc:sldMk cId="1668191389" sldId="363"/>
            <ac:spMk id="6" creationId="{D3AB85DE-8258-48BB-BE0F-2A8603A54666}"/>
          </ac:spMkLst>
        </pc:spChg>
        <pc:spChg chg="mod">
          <ac:chgData name="최은진" userId="390f1e2b-1a98-4fa9-b59e-43b309c925ac" providerId="ADAL" clId="{BB8F42AB-07EF-4119-9EA1-A0A14619AB11}" dt="2021-06-02T17:52:33.237" v="809"/>
          <ac:spMkLst>
            <pc:docMk/>
            <pc:sldMk cId="1668191389" sldId="363"/>
            <ac:spMk id="12" creationId="{EEC92BE8-F3D2-4845-894D-CF86868B7CBE}"/>
          </ac:spMkLst>
        </pc:spChg>
      </pc:sldChg>
    </pc:docChg>
  </pc:docChgLst>
  <pc:docChgLst>
    <pc:chgData name="최은진" userId="390f1e2b-1a98-4fa9-b59e-43b309c925ac" providerId="ADAL" clId="{62F0E8CC-EEEF-4DFB-94B1-299F3C0188AC}"/>
    <pc:docChg chg="undo redo custSel addSld delSld modSld">
      <pc:chgData name="최은진" userId="390f1e2b-1a98-4fa9-b59e-43b309c925ac" providerId="ADAL" clId="{62F0E8CC-EEEF-4DFB-94B1-299F3C0188AC}" dt="2021-05-13T03:00:15.980" v="3391" actId="1076"/>
      <pc:docMkLst>
        <pc:docMk/>
      </pc:docMkLst>
      <pc:sldChg chg="modSp mod">
        <pc:chgData name="최은진" userId="390f1e2b-1a98-4fa9-b59e-43b309c925ac" providerId="ADAL" clId="{62F0E8CC-EEEF-4DFB-94B1-299F3C0188AC}" dt="2021-05-12T14:30:26.550" v="2202"/>
        <pc:sldMkLst>
          <pc:docMk/>
          <pc:sldMk cId="3369297322" sldId="257"/>
        </pc:sldMkLst>
        <pc:spChg chg="mod">
          <ac:chgData name="최은진" userId="390f1e2b-1a98-4fa9-b59e-43b309c925ac" providerId="ADAL" clId="{62F0E8CC-EEEF-4DFB-94B1-299F3C0188AC}" dt="2021-05-12T14:30:26.550" v="2202"/>
          <ac:spMkLst>
            <pc:docMk/>
            <pc:sldMk cId="3369297322" sldId="257"/>
            <ac:spMk id="4" creationId="{F57C7052-9B6A-44B0-BFBD-9448D8294941}"/>
          </ac:spMkLst>
        </pc:spChg>
      </pc:sldChg>
      <pc:sldChg chg="modSp mod">
        <pc:chgData name="최은진" userId="390f1e2b-1a98-4fa9-b59e-43b309c925ac" providerId="ADAL" clId="{62F0E8CC-EEEF-4DFB-94B1-299F3C0188AC}" dt="2021-05-12T14:34:51.425" v="2560" actId="2711"/>
        <pc:sldMkLst>
          <pc:docMk/>
          <pc:sldMk cId="540215283" sldId="270"/>
        </pc:sldMkLst>
        <pc:spChg chg="mod">
          <ac:chgData name="최은진" userId="390f1e2b-1a98-4fa9-b59e-43b309c925ac" providerId="ADAL" clId="{62F0E8CC-EEEF-4DFB-94B1-299F3C0188AC}" dt="2021-05-12T14:34:51.425" v="2560" actId="2711"/>
          <ac:spMkLst>
            <pc:docMk/>
            <pc:sldMk cId="540215283" sldId="270"/>
            <ac:spMk id="7" creationId="{CAD07E0B-2217-48AF-8176-D097872EBBEB}"/>
          </ac:spMkLst>
        </pc:spChg>
        <pc:spChg chg="mod">
          <ac:chgData name="최은진" userId="390f1e2b-1a98-4fa9-b59e-43b309c925ac" providerId="ADAL" clId="{62F0E8CC-EEEF-4DFB-94B1-299F3C0188AC}" dt="2021-05-11T09:47:00.472" v="229" actId="14100"/>
          <ac:spMkLst>
            <pc:docMk/>
            <pc:sldMk cId="540215283" sldId="270"/>
            <ac:spMk id="12" creationId="{EEC92BE8-F3D2-4845-894D-CF86868B7CBE}"/>
          </ac:spMkLst>
        </pc:spChg>
      </pc:sldChg>
      <pc:sldChg chg="modSp mod">
        <pc:chgData name="최은진" userId="390f1e2b-1a98-4fa9-b59e-43b309c925ac" providerId="ADAL" clId="{62F0E8CC-EEEF-4DFB-94B1-299F3C0188AC}" dt="2021-05-11T08:34:26.649" v="161"/>
        <pc:sldMkLst>
          <pc:docMk/>
          <pc:sldMk cId="4225391502" sldId="286"/>
        </pc:sldMkLst>
        <pc:spChg chg="mod">
          <ac:chgData name="최은진" userId="390f1e2b-1a98-4fa9-b59e-43b309c925ac" providerId="ADAL" clId="{62F0E8CC-EEEF-4DFB-94B1-299F3C0188AC}" dt="2021-05-11T08:34:26.649" v="161"/>
          <ac:spMkLst>
            <pc:docMk/>
            <pc:sldMk cId="4225391502" sldId="286"/>
            <ac:spMk id="5" creationId="{251C6727-4B90-48BA-8326-56F100EEE55B}"/>
          </ac:spMkLst>
        </pc:spChg>
      </pc:sldChg>
      <pc:sldChg chg="modSp mod">
        <pc:chgData name="최은진" userId="390f1e2b-1a98-4fa9-b59e-43b309c925ac" providerId="ADAL" clId="{62F0E8CC-EEEF-4DFB-94B1-299F3C0188AC}" dt="2021-05-11T08:32:18.769" v="134" actId="1076"/>
        <pc:sldMkLst>
          <pc:docMk/>
          <pc:sldMk cId="1120741822" sldId="302"/>
        </pc:sldMkLst>
        <pc:spChg chg="mod">
          <ac:chgData name="최은진" userId="390f1e2b-1a98-4fa9-b59e-43b309c925ac" providerId="ADAL" clId="{62F0E8CC-EEEF-4DFB-94B1-299F3C0188AC}" dt="2021-05-11T08:32:18.769" v="134" actId="1076"/>
          <ac:spMkLst>
            <pc:docMk/>
            <pc:sldMk cId="1120741822" sldId="302"/>
            <ac:spMk id="3" creationId="{6E83BD96-D200-4D25-A1B9-765526A13EB3}"/>
          </ac:spMkLst>
        </pc:spChg>
      </pc:sldChg>
      <pc:sldChg chg="modSp mod">
        <pc:chgData name="최은진" userId="390f1e2b-1a98-4fa9-b59e-43b309c925ac" providerId="ADAL" clId="{62F0E8CC-EEEF-4DFB-94B1-299F3C0188AC}" dt="2021-05-11T08:34:35.519" v="188"/>
        <pc:sldMkLst>
          <pc:docMk/>
          <pc:sldMk cId="1239500283" sldId="351"/>
        </pc:sldMkLst>
        <pc:spChg chg="mod">
          <ac:chgData name="최은진" userId="390f1e2b-1a98-4fa9-b59e-43b309c925ac" providerId="ADAL" clId="{62F0E8CC-EEEF-4DFB-94B1-299F3C0188AC}" dt="2021-05-11T08:34:35.519" v="188"/>
          <ac:spMkLst>
            <pc:docMk/>
            <pc:sldMk cId="1239500283" sldId="351"/>
            <ac:spMk id="9" creationId="{4B469EF1-6E4E-4F20-96CD-4F23796AE13D}"/>
          </ac:spMkLst>
        </pc:spChg>
      </pc:sldChg>
      <pc:sldChg chg="del">
        <pc:chgData name="최은진" userId="390f1e2b-1a98-4fa9-b59e-43b309c925ac" providerId="ADAL" clId="{62F0E8CC-EEEF-4DFB-94B1-299F3C0188AC}" dt="2021-05-11T09:46:47.069" v="214" actId="47"/>
        <pc:sldMkLst>
          <pc:docMk/>
          <pc:sldMk cId="48995273" sldId="352"/>
        </pc:sldMkLst>
      </pc:sldChg>
      <pc:sldChg chg="modSp mod">
        <pc:chgData name="최은진" userId="390f1e2b-1a98-4fa9-b59e-43b309c925ac" providerId="ADAL" clId="{62F0E8CC-EEEF-4DFB-94B1-299F3C0188AC}" dt="2021-05-11T08:35:01.444" v="213" actId="1076"/>
        <pc:sldMkLst>
          <pc:docMk/>
          <pc:sldMk cId="1642516513" sldId="354"/>
        </pc:sldMkLst>
        <pc:spChg chg="mod">
          <ac:chgData name="최은진" userId="390f1e2b-1a98-4fa9-b59e-43b309c925ac" providerId="ADAL" clId="{62F0E8CC-EEEF-4DFB-94B1-299F3C0188AC}" dt="2021-05-11T08:35:01.444" v="213" actId="1076"/>
          <ac:spMkLst>
            <pc:docMk/>
            <pc:sldMk cId="1642516513" sldId="354"/>
            <ac:spMk id="9" creationId="{4B469EF1-6E4E-4F20-96CD-4F23796AE13D}"/>
          </ac:spMkLst>
        </pc:spChg>
      </pc:sldChg>
      <pc:sldChg chg="addSp delSp modSp mod">
        <pc:chgData name="최은진" userId="390f1e2b-1a98-4fa9-b59e-43b309c925ac" providerId="ADAL" clId="{62F0E8CC-EEEF-4DFB-94B1-299F3C0188AC}" dt="2021-05-13T03:00:15.980" v="3391" actId="1076"/>
        <pc:sldMkLst>
          <pc:docMk/>
          <pc:sldMk cId="3686767791" sldId="355"/>
        </pc:sldMkLst>
        <pc:spChg chg="add del mod">
          <ac:chgData name="최은진" userId="390f1e2b-1a98-4fa9-b59e-43b309c925ac" providerId="ADAL" clId="{62F0E8CC-EEEF-4DFB-94B1-299F3C0188AC}" dt="2021-05-11T10:09:06.153" v="758" actId="478"/>
          <ac:spMkLst>
            <pc:docMk/>
            <pc:sldMk cId="3686767791" sldId="355"/>
            <ac:spMk id="4" creationId="{325C9DF0-19BE-427F-9B35-657C2B43B049}"/>
          </ac:spMkLst>
        </pc:spChg>
        <pc:spChg chg="del mod">
          <ac:chgData name="최은진" userId="390f1e2b-1a98-4fa9-b59e-43b309c925ac" providerId="ADAL" clId="{62F0E8CC-EEEF-4DFB-94B1-299F3C0188AC}" dt="2021-05-11T10:03:47.609" v="517" actId="478"/>
          <ac:spMkLst>
            <pc:docMk/>
            <pc:sldMk cId="3686767791" sldId="355"/>
            <ac:spMk id="5" creationId="{E8D5A446-7140-41B5-8919-978448A472DC}"/>
          </ac:spMkLst>
        </pc:spChg>
        <pc:spChg chg="add del mod">
          <ac:chgData name="최은진" userId="390f1e2b-1a98-4fa9-b59e-43b309c925ac" providerId="ADAL" clId="{62F0E8CC-EEEF-4DFB-94B1-299F3C0188AC}" dt="2021-05-13T02:59:54.897" v="3386" actId="478"/>
          <ac:spMkLst>
            <pc:docMk/>
            <pc:sldMk cId="3686767791" sldId="355"/>
            <ac:spMk id="6" creationId="{06625B6A-F29B-43CE-AC5B-D69DBEB0CD87}"/>
          </ac:spMkLst>
        </pc:spChg>
        <pc:spChg chg="add del mod">
          <ac:chgData name="최은진" userId="390f1e2b-1a98-4fa9-b59e-43b309c925ac" providerId="ADAL" clId="{62F0E8CC-EEEF-4DFB-94B1-299F3C0188AC}" dt="2021-05-11T10:09:26.956" v="765" actId="478"/>
          <ac:spMkLst>
            <pc:docMk/>
            <pc:sldMk cId="3686767791" sldId="355"/>
            <ac:spMk id="7" creationId="{15F8EE5B-999B-4AA4-9EE0-4A2156768675}"/>
          </ac:spMkLst>
        </pc:spChg>
        <pc:spChg chg="mod">
          <ac:chgData name="최은진" userId="390f1e2b-1a98-4fa9-b59e-43b309c925ac" providerId="ADAL" clId="{62F0E8CC-EEEF-4DFB-94B1-299F3C0188AC}" dt="2021-05-11T09:47:37.983" v="281" actId="14100"/>
          <ac:spMkLst>
            <pc:docMk/>
            <pc:sldMk cId="3686767791" sldId="355"/>
            <ac:spMk id="12" creationId="{EEC92BE8-F3D2-4845-894D-CF86868B7CBE}"/>
          </ac:spMkLst>
        </pc:spChg>
        <pc:picChg chg="add mod">
          <ac:chgData name="최은진" userId="390f1e2b-1a98-4fa9-b59e-43b309c925ac" providerId="ADAL" clId="{62F0E8CC-EEEF-4DFB-94B1-299F3C0188AC}" dt="2021-05-13T03:00:15.980" v="3391" actId="1076"/>
          <ac:picMkLst>
            <pc:docMk/>
            <pc:sldMk cId="3686767791" sldId="355"/>
            <ac:picMk id="3" creationId="{A39B65EA-96B1-46A5-8C29-81FF46E0A1B6}"/>
          </ac:picMkLst>
        </pc:picChg>
      </pc:sldChg>
      <pc:sldChg chg="del">
        <pc:chgData name="최은진" userId="390f1e2b-1a98-4fa9-b59e-43b309c925ac" providerId="ADAL" clId="{62F0E8CC-EEEF-4DFB-94B1-299F3C0188AC}" dt="2021-05-11T09:46:47.698" v="215" actId="47"/>
        <pc:sldMkLst>
          <pc:docMk/>
          <pc:sldMk cId="1697925944" sldId="356"/>
        </pc:sldMkLst>
      </pc:sldChg>
      <pc:sldChg chg="addSp delSp modSp add mod">
        <pc:chgData name="최은진" userId="390f1e2b-1a98-4fa9-b59e-43b309c925ac" providerId="ADAL" clId="{62F0E8CC-EEEF-4DFB-94B1-299F3C0188AC}" dt="2021-05-12T14:58:53.205" v="3385" actId="1036"/>
        <pc:sldMkLst>
          <pc:docMk/>
          <pc:sldMk cId="2978675873" sldId="356"/>
        </pc:sldMkLst>
        <pc:spChg chg="del">
          <ac:chgData name="최은진" userId="390f1e2b-1a98-4fa9-b59e-43b309c925ac" providerId="ADAL" clId="{62F0E8CC-EEEF-4DFB-94B1-299F3C0188AC}" dt="2021-05-11T09:47:18.787" v="260" actId="478"/>
          <ac:spMkLst>
            <pc:docMk/>
            <pc:sldMk cId="2978675873" sldId="356"/>
            <ac:spMk id="7" creationId="{CAD07E0B-2217-48AF-8176-D097872EBBEB}"/>
          </ac:spMkLst>
        </pc:spChg>
        <pc:spChg chg="mod">
          <ac:chgData name="최은진" userId="390f1e2b-1a98-4fa9-b59e-43b309c925ac" providerId="ADAL" clId="{62F0E8CC-EEEF-4DFB-94B1-299F3C0188AC}" dt="2021-05-11T09:47:15.519" v="259"/>
          <ac:spMkLst>
            <pc:docMk/>
            <pc:sldMk cId="2978675873" sldId="356"/>
            <ac:spMk id="12" creationId="{EEC92BE8-F3D2-4845-894D-CF86868B7CBE}"/>
          </ac:spMkLst>
        </pc:spChg>
        <pc:picChg chg="add del mod modCrop">
          <ac:chgData name="최은진" userId="390f1e2b-1a98-4fa9-b59e-43b309c925ac" providerId="ADAL" clId="{62F0E8CC-EEEF-4DFB-94B1-299F3C0188AC}" dt="2021-05-11T12:41:45.846" v="2104" actId="478"/>
          <ac:picMkLst>
            <pc:docMk/>
            <pc:sldMk cId="2978675873" sldId="356"/>
            <ac:picMk id="3" creationId="{4733C4F7-0764-45C8-A430-A41737400E71}"/>
          </ac:picMkLst>
        </pc:picChg>
        <pc:picChg chg="add del mod modCrop">
          <ac:chgData name="최은진" userId="390f1e2b-1a98-4fa9-b59e-43b309c925ac" providerId="ADAL" clId="{62F0E8CC-EEEF-4DFB-94B1-299F3C0188AC}" dt="2021-05-12T14:58:16.511" v="3369" actId="478"/>
          <ac:picMkLst>
            <pc:docMk/>
            <pc:sldMk cId="2978675873" sldId="356"/>
            <ac:picMk id="3" creationId="{5719E535-B720-4D67-8CC2-FA25C2BA3C3A}"/>
          </ac:picMkLst>
        </pc:picChg>
        <pc:picChg chg="add del mod modCrop">
          <ac:chgData name="최은진" userId="390f1e2b-1a98-4fa9-b59e-43b309c925ac" providerId="ADAL" clId="{62F0E8CC-EEEF-4DFB-94B1-299F3C0188AC}" dt="2021-05-12T14:34:59.247" v="2562" actId="478"/>
          <ac:picMkLst>
            <pc:docMk/>
            <pc:sldMk cId="2978675873" sldId="356"/>
            <ac:picMk id="4" creationId="{A476AFC5-5936-40F8-879D-9AFEF8FF58C5}"/>
          </ac:picMkLst>
        </pc:picChg>
        <pc:picChg chg="add mod modCrop">
          <ac:chgData name="최은진" userId="390f1e2b-1a98-4fa9-b59e-43b309c925ac" providerId="ADAL" clId="{62F0E8CC-EEEF-4DFB-94B1-299F3C0188AC}" dt="2021-05-12T14:58:53.205" v="3385" actId="1036"/>
          <ac:picMkLst>
            <pc:docMk/>
            <pc:sldMk cId="2978675873" sldId="356"/>
            <ac:picMk id="6" creationId="{770E78FE-3DD4-4C8E-9C2D-14F616315491}"/>
          </ac:picMkLst>
        </pc:picChg>
      </pc:sldChg>
      <pc:sldChg chg="modSp add mod">
        <pc:chgData name="최은진" userId="390f1e2b-1a98-4fa9-b59e-43b309c925ac" providerId="ADAL" clId="{62F0E8CC-EEEF-4DFB-94B1-299F3C0188AC}" dt="2021-05-11T10:17:26.370" v="1065"/>
        <pc:sldMkLst>
          <pc:docMk/>
          <pc:sldMk cId="3187823055" sldId="357"/>
        </pc:sldMkLst>
        <pc:spChg chg="mod">
          <ac:chgData name="최은진" userId="390f1e2b-1a98-4fa9-b59e-43b309c925ac" providerId="ADAL" clId="{62F0E8CC-EEEF-4DFB-94B1-299F3C0188AC}" dt="2021-05-11T10:17:26.370" v="1065"/>
          <ac:spMkLst>
            <pc:docMk/>
            <pc:sldMk cId="3187823055" sldId="357"/>
            <ac:spMk id="9" creationId="{4B469EF1-6E4E-4F20-96CD-4F23796AE13D}"/>
          </ac:spMkLst>
        </pc:spChg>
      </pc:sldChg>
      <pc:sldChg chg="addSp delSp modSp add mod">
        <pc:chgData name="최은진" userId="390f1e2b-1a98-4fa9-b59e-43b309c925ac" providerId="ADAL" clId="{62F0E8CC-EEEF-4DFB-94B1-299F3C0188AC}" dt="2021-05-12T14:52:24.825" v="3086"/>
        <pc:sldMkLst>
          <pc:docMk/>
          <pc:sldMk cId="1097427912" sldId="358"/>
        </pc:sldMkLst>
        <pc:spChg chg="del">
          <ac:chgData name="최은진" userId="390f1e2b-1a98-4fa9-b59e-43b309c925ac" providerId="ADAL" clId="{62F0E8CC-EEEF-4DFB-94B1-299F3C0188AC}" dt="2021-05-11T10:10:58.812" v="976" actId="478"/>
          <ac:spMkLst>
            <pc:docMk/>
            <pc:sldMk cId="1097427912" sldId="358"/>
            <ac:spMk id="5" creationId="{E8D5A446-7140-41B5-8919-978448A472DC}"/>
          </ac:spMkLst>
        </pc:spChg>
        <pc:spChg chg="add mod">
          <ac:chgData name="최은진" userId="390f1e2b-1a98-4fa9-b59e-43b309c925ac" providerId="ADAL" clId="{62F0E8CC-EEEF-4DFB-94B1-299F3C0188AC}" dt="2021-05-12T14:52:24.825" v="3086"/>
          <ac:spMkLst>
            <pc:docMk/>
            <pc:sldMk cId="1097427912" sldId="358"/>
            <ac:spMk id="6" creationId="{D3AB85DE-8258-48BB-BE0F-2A8603A54666}"/>
          </ac:spMkLst>
        </pc:spChg>
        <pc:spChg chg="mod">
          <ac:chgData name="최은진" userId="390f1e2b-1a98-4fa9-b59e-43b309c925ac" providerId="ADAL" clId="{62F0E8CC-EEEF-4DFB-94B1-299F3C0188AC}" dt="2021-05-11T10:31:11.506" v="1192" actId="6549"/>
          <ac:spMkLst>
            <pc:docMk/>
            <pc:sldMk cId="1097427912" sldId="358"/>
            <ac:spMk id="12" creationId="{EEC92BE8-F3D2-4845-894D-CF86868B7CBE}"/>
          </ac:spMkLst>
        </pc:spChg>
        <pc:graphicFrameChg chg="add del mod modGraphic">
          <ac:chgData name="최은진" userId="390f1e2b-1a98-4fa9-b59e-43b309c925ac" providerId="ADAL" clId="{62F0E8CC-EEEF-4DFB-94B1-299F3C0188AC}" dt="2021-05-11T10:17:05.400" v="1034" actId="478"/>
          <ac:graphicFrameMkLst>
            <pc:docMk/>
            <pc:sldMk cId="1097427912" sldId="358"/>
            <ac:graphicFrameMk id="2" creationId="{C593792A-0940-4451-84A6-4A29A6F7AD3E}"/>
          </ac:graphicFrameMkLst>
        </pc:graphicFrameChg>
      </pc:sldChg>
      <pc:sldChg chg="add del">
        <pc:chgData name="최은진" userId="390f1e2b-1a98-4fa9-b59e-43b309c925ac" providerId="ADAL" clId="{62F0E8CC-EEEF-4DFB-94B1-299F3C0188AC}" dt="2021-05-12T14:30:57.140" v="2206"/>
        <pc:sldMkLst>
          <pc:docMk/>
          <pc:sldMk cId="1760699370" sldId="359"/>
        </pc:sldMkLst>
      </pc:sldChg>
      <pc:sldChg chg="addSp delSp modSp add del mod">
        <pc:chgData name="최은진" userId="390f1e2b-1a98-4fa9-b59e-43b309c925ac" providerId="ADAL" clId="{62F0E8CC-EEEF-4DFB-94B1-299F3C0188AC}" dt="2021-05-12T14:40:23.546" v="2796" actId="47"/>
        <pc:sldMkLst>
          <pc:docMk/>
          <pc:sldMk cId="3200814878" sldId="359"/>
        </pc:sldMkLst>
        <pc:spChg chg="add mod">
          <ac:chgData name="최은진" userId="390f1e2b-1a98-4fa9-b59e-43b309c925ac" providerId="ADAL" clId="{62F0E8CC-EEEF-4DFB-94B1-299F3C0188AC}" dt="2021-05-12T14:40:19.897" v="2795"/>
          <ac:spMkLst>
            <pc:docMk/>
            <pc:sldMk cId="3200814878" sldId="359"/>
            <ac:spMk id="4" creationId="{EFBF7801-CB91-49E1-A0DE-15A8AC8D85D1}"/>
          </ac:spMkLst>
        </pc:spChg>
        <pc:picChg chg="del mod">
          <ac:chgData name="최은진" userId="390f1e2b-1a98-4fa9-b59e-43b309c925ac" providerId="ADAL" clId="{62F0E8CC-EEEF-4DFB-94B1-299F3C0188AC}" dt="2021-05-12T14:40:12.451" v="2794" actId="478"/>
          <ac:picMkLst>
            <pc:docMk/>
            <pc:sldMk cId="3200814878" sldId="359"/>
            <ac:picMk id="3" creationId="{5719E535-B720-4D67-8CC2-FA25C2BA3C3A}"/>
          </ac:picMkLst>
        </pc:picChg>
      </pc:sldChg>
    </pc:docChg>
  </pc:docChgLst>
</pc:chgInfo>
</file>

<file path=ppt/media/image1.png>
</file>

<file path=ppt/media/image2.jpe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6A8FAC-266B-4598-9EC2-8007F42E88C0}" type="datetimeFigureOut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3D1A58-86AC-46CE-8F39-5E55E9C82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937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5124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A70A970-72FD-408F-962C-DEC7FADA5D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13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A70A970-72FD-408F-962C-DEC7FADA5D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사각형: 잘린 한쪽 모서리 2">
            <a:extLst>
              <a:ext uri="{FF2B5EF4-FFF2-40B4-BE49-F238E27FC236}">
                <a16:creationId xmlns:a16="http://schemas.microsoft.com/office/drawing/2014/main" id="{9446DD98-E696-4CB9-AB14-F1F5F38DE2A8}"/>
              </a:ext>
            </a:extLst>
          </p:cNvPr>
          <p:cNvSpPr/>
          <p:nvPr userDrawn="1"/>
        </p:nvSpPr>
        <p:spPr>
          <a:xfrm>
            <a:off x="310950" y="798786"/>
            <a:ext cx="11557000" cy="5665076"/>
          </a:xfrm>
          <a:prstGeom prst="snip1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678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A70A970-72FD-408F-962C-DEC7FADA5D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사각형: 잘린 한쪽 모서리 2">
            <a:extLst>
              <a:ext uri="{FF2B5EF4-FFF2-40B4-BE49-F238E27FC236}">
                <a16:creationId xmlns:a16="http://schemas.microsoft.com/office/drawing/2014/main" id="{9446DD98-E696-4CB9-AB14-F1F5F38DE2A8}"/>
              </a:ext>
            </a:extLst>
          </p:cNvPr>
          <p:cNvSpPr/>
          <p:nvPr userDrawn="1"/>
        </p:nvSpPr>
        <p:spPr>
          <a:xfrm>
            <a:off x="310950" y="798786"/>
            <a:ext cx="11557000" cy="5126526"/>
          </a:xfrm>
          <a:prstGeom prst="snip1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8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ABC9F4A-30C3-4FD4-9CBB-E862C4E451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1"/>
            <a:ext cx="6858000" cy="1219200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4E68AC3-7F01-4FFB-AD06-3449FE72F61A}"/>
              </a:ext>
            </a:extLst>
          </p:cNvPr>
          <p:cNvSpPr/>
          <p:nvPr userDrawn="1"/>
        </p:nvSpPr>
        <p:spPr>
          <a:xfrm>
            <a:off x="2136807" y="0"/>
            <a:ext cx="7921593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2162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ABC9F4A-30C3-4FD4-9CBB-E862C4E451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-2667001"/>
            <a:ext cx="6858000" cy="12192002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AD8CC458-64DD-43D4-9F7E-2FFCBE9E93F4}"/>
              </a:ext>
            </a:extLst>
          </p:cNvPr>
          <p:cNvSpPr/>
          <p:nvPr userDrawn="1"/>
        </p:nvSpPr>
        <p:spPr>
          <a:xfrm>
            <a:off x="1783883" y="-883117"/>
            <a:ext cx="8624234" cy="8624234"/>
          </a:xfrm>
          <a:prstGeom prst="ellips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4614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ACE9C7-4E91-497B-BFA4-6D8584B52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551F69-F3EE-4547-802E-9A818500E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6F30A3-8331-42D6-8F31-4D3FA832BF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01CD1-57F1-4232-8AAE-D962C7EA6605}" type="datetimeFigureOut">
              <a:rPr lang="ko-KR" altLang="en-US" smtClean="0"/>
              <a:pPr/>
              <a:t>2021-11-04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8500C8-C338-43CD-882E-DC1FF551B5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083526-3071-4D88-87B7-CB31B384C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FAA8F-94B1-41C8-97C4-4F9456095DB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809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5" r:id="rId2"/>
    <p:sldLayoutId id="2147483658" r:id="rId3"/>
    <p:sldLayoutId id="2147483659" r:id="rId4"/>
    <p:sldLayoutId id="2147483656" r:id="rId5"/>
    <p:sldLayoutId id="2147483657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3482E60-8DE4-44FE-9D20-B77936332309}"/>
              </a:ext>
            </a:extLst>
          </p:cNvPr>
          <p:cNvGrpSpPr/>
          <p:nvPr/>
        </p:nvGrpSpPr>
        <p:grpSpPr>
          <a:xfrm>
            <a:off x="2205228" y="1963522"/>
            <a:ext cx="7781544" cy="2930955"/>
            <a:chOff x="2205228" y="2090222"/>
            <a:chExt cx="7781544" cy="293095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57C7052-9B6A-44B0-BFBD-9448D8294941}"/>
                </a:ext>
              </a:extLst>
            </p:cNvPr>
            <p:cNvSpPr txBox="1"/>
            <p:nvPr/>
          </p:nvSpPr>
          <p:spPr>
            <a:xfrm>
              <a:off x="2582218" y="2403900"/>
              <a:ext cx="702756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dirty="0">
                  <a:ln>
                    <a:solidFill>
                      <a:schemeClr val="bg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 Light" panose="00000300000000000000" pitchFamily="50" charset="-127"/>
                  <a:ea typeface="넥슨Lv1고딕 Low OTF Light" panose="00000300000000000000" pitchFamily="50" charset="-127"/>
                </a:rPr>
                <a:t>사회적 약자를 위한</a:t>
              </a:r>
              <a:endParaRPr lang="en-US" altLang="ko-KR" sz="48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넥슨Lv1고딕 Low OTF Light" panose="00000300000000000000" pitchFamily="50" charset="-127"/>
                <a:ea typeface="넥슨Lv1고딕 Low OTF Light" panose="00000300000000000000" pitchFamily="50" charset="-127"/>
              </a:endParaRPr>
            </a:p>
            <a:p>
              <a:pPr algn="ctr"/>
              <a:r>
                <a:rPr lang="ko-KR" altLang="en-US" sz="4800" dirty="0">
                  <a:ln>
                    <a:solidFill>
                      <a:schemeClr val="bg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 Light" panose="00000300000000000000" pitchFamily="50" charset="-127"/>
                  <a:ea typeface="넥슨Lv1고딕 Low OTF Light" panose="00000300000000000000" pitchFamily="50" charset="-127"/>
                </a:rPr>
                <a:t>위치 </a:t>
              </a:r>
              <a:r>
                <a:rPr lang="ko-KR" altLang="en-US" sz="4800" dirty="0" err="1">
                  <a:ln>
                    <a:solidFill>
                      <a:schemeClr val="bg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 Light" panose="00000300000000000000" pitchFamily="50" charset="-127"/>
                  <a:ea typeface="넥슨Lv1고딕 Low OTF Light" panose="00000300000000000000" pitchFamily="50" charset="-127"/>
                </a:rPr>
                <a:t>추적툴</a:t>
              </a:r>
              <a:endParaRPr lang="ko-KR" altLang="en-US" sz="4800" dirty="0">
                <a:ln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넥슨Lv1고딕 Low OTF Light" panose="00000300000000000000" pitchFamily="50" charset="-127"/>
                <a:ea typeface="넥슨Lv1고딕 Low OTF Light" panose="00000300000000000000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7A90806-89DC-424B-810F-C7DB3039AF95}"/>
                </a:ext>
              </a:extLst>
            </p:cNvPr>
            <p:cNvSpPr txBox="1"/>
            <p:nvPr/>
          </p:nvSpPr>
          <p:spPr>
            <a:xfrm>
              <a:off x="3635535" y="4214805"/>
              <a:ext cx="492092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 err="1">
                  <a:ln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" panose="00000500000000000000" pitchFamily="50" charset="-127"/>
                  <a:ea typeface="넥슨Lv1고딕 Low OTF" panose="00000500000000000000" pitchFamily="50" charset="-127"/>
                </a:rPr>
                <a:t>캡스톤디자인</a:t>
              </a:r>
              <a:r>
                <a:rPr lang="en-US" altLang="ko-KR" sz="2000" b="1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" panose="00000500000000000000" pitchFamily="50" charset="-127"/>
                  <a:ea typeface="넥슨Lv1고딕 Low OTF" panose="00000500000000000000" pitchFamily="50" charset="-127"/>
                </a:rPr>
                <a:t>I </a:t>
              </a:r>
              <a:r>
                <a:rPr lang="ko-KR" altLang="en-US" sz="2000" b="1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" panose="00000500000000000000" pitchFamily="50" charset="-127"/>
                  <a:ea typeface="넥슨Lv1고딕 Low OTF" panose="00000500000000000000" pitchFamily="50" charset="-127"/>
                </a:rPr>
                <a:t>최종발표</a:t>
              </a:r>
              <a:endParaRPr lang="en-US" altLang="ko-KR" sz="2000" b="1" dirty="0">
                <a:ln>
                  <a:solidFill>
                    <a:schemeClr val="tx1">
                      <a:alpha val="10000"/>
                    </a:schemeClr>
                  </a:solidFill>
                </a:ln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endParaRPr>
            </a:p>
            <a:p>
              <a:pPr algn="ctr"/>
              <a:r>
                <a:rPr lang="en-US" altLang="ko-KR" sz="2000" b="1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" panose="00000500000000000000" pitchFamily="50" charset="-127"/>
                  <a:ea typeface="넥슨Lv1고딕 Low OTF" panose="00000500000000000000" pitchFamily="50" charset="-127"/>
                </a:rPr>
                <a:t>IT</a:t>
              </a:r>
              <a:r>
                <a:rPr lang="ko-KR" altLang="en-US" sz="2000" b="1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" panose="00000500000000000000" pitchFamily="50" charset="-127"/>
                  <a:ea typeface="넥슨Lv1고딕 Low OTF" panose="00000500000000000000" pitchFamily="50" charset="-127"/>
                </a:rPr>
                <a:t>응용공학과 </a:t>
              </a:r>
              <a:r>
                <a:rPr lang="en-US" altLang="ko-KR" sz="2000" b="1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" panose="00000500000000000000" pitchFamily="50" charset="-127"/>
                  <a:ea typeface="넥슨Lv1고딕 Low OTF" panose="00000500000000000000" pitchFamily="50" charset="-127"/>
                </a:rPr>
                <a:t>201845938 </a:t>
              </a:r>
              <a:r>
                <a:rPr lang="ko-KR" altLang="en-US" sz="2000" b="1" dirty="0">
                  <a:ln>
                    <a:solidFill>
                      <a:schemeClr val="tx1">
                        <a:alpha val="10000"/>
                      </a:schemeClr>
                    </a:solidFill>
                  </a:ln>
                  <a:solidFill>
                    <a:schemeClr val="bg1"/>
                  </a:solidFill>
                  <a:latin typeface="넥슨Lv1고딕 Low OTF" panose="00000500000000000000" pitchFamily="50" charset="-127"/>
                  <a:ea typeface="넥슨Lv1고딕 Low OTF" panose="00000500000000000000" pitchFamily="50" charset="-127"/>
                </a:rPr>
                <a:t>최은진</a:t>
              </a: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9D347CC4-375E-4985-B321-395F87207096}"/>
                </a:ext>
              </a:extLst>
            </p:cNvPr>
            <p:cNvSpPr/>
            <p:nvPr/>
          </p:nvSpPr>
          <p:spPr>
            <a:xfrm>
              <a:off x="2205228" y="2090222"/>
              <a:ext cx="7781544" cy="2930955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42A08D26-3E57-41B4-9824-D42823C47690}"/>
                </a:ext>
              </a:extLst>
            </p:cNvPr>
            <p:cNvCxnSpPr>
              <a:cxnSpLocks/>
            </p:cNvCxnSpPr>
            <p:nvPr/>
          </p:nvCxnSpPr>
          <p:spPr>
            <a:xfrm>
              <a:off x="2572352" y="4157981"/>
              <a:ext cx="7047297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6929732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51C6727-4B90-48BA-8326-56F100EEE55B}"/>
              </a:ext>
            </a:extLst>
          </p:cNvPr>
          <p:cNvSpPr txBox="1"/>
          <p:nvPr/>
        </p:nvSpPr>
        <p:spPr>
          <a:xfrm>
            <a:off x="2582217" y="3013501"/>
            <a:ext cx="702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rgbClr val="2B617E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제안 배경 및 필요성</a:t>
            </a:r>
          </a:p>
        </p:txBody>
      </p:sp>
    </p:spTree>
    <p:extLst>
      <p:ext uri="{BB962C8B-B14F-4D97-AF65-F5344CB8AC3E}">
        <p14:creationId xmlns:p14="http://schemas.microsoft.com/office/powerpoint/2010/main" val="422539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EC92BE8-F3D2-4845-894D-CF86868B7CBE}"/>
              </a:ext>
            </a:extLst>
          </p:cNvPr>
          <p:cNvSpPr txBox="1"/>
          <p:nvPr/>
        </p:nvSpPr>
        <p:spPr>
          <a:xfrm>
            <a:off x="242188" y="70454"/>
            <a:ext cx="4894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1. </a:t>
            </a:r>
            <a:r>
              <a:rPr lang="ko-KR" altLang="en-US" sz="3600" b="1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제안 배경 및 필요성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07E0B-2217-48AF-8176-D097872EBBEB}"/>
              </a:ext>
            </a:extLst>
          </p:cNvPr>
          <p:cNvSpPr txBox="1"/>
          <p:nvPr/>
        </p:nvSpPr>
        <p:spPr>
          <a:xfrm>
            <a:off x="1116961" y="2442448"/>
            <a:ext cx="9958077" cy="1973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8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marL="0" marR="0" indent="0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400" kern="0" spc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사회적 약자 대상 납치 사고 </a:t>
            </a:r>
            <a:r>
              <a:rPr lang="en-US" altLang="ko-KR" sz="2400" kern="0" spc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~~&gt; </a:t>
            </a:r>
            <a:r>
              <a:rPr lang="ko-KR" altLang="en-US" sz="2400" kern="0" spc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위치 파악 중요</a:t>
            </a:r>
            <a:endParaRPr lang="en-US" altLang="ko-KR" sz="2400" kern="0" spc="0" dirty="0">
              <a:solidFill>
                <a:srgbClr val="000000"/>
              </a:solidFill>
              <a:effectLst/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  <a:p>
            <a:pPr marL="0" marR="0" indent="0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400" kern="0" dirty="0">
              <a:solidFill>
                <a:srgbClr val="000000"/>
              </a:solidFill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  <a:p>
            <a:pPr marL="457200" marR="0" indent="-457200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ko-KR" altLang="en-US" sz="2400" kern="0" spc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소형 디바이스</a:t>
            </a:r>
            <a:r>
              <a:rPr lang="en-US" altLang="ko-KR" sz="2400" kern="0" spc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 ~&gt; </a:t>
            </a:r>
            <a:r>
              <a:rPr lang="ko-KR" altLang="en-US" sz="2400" kern="0" spc="0" dirty="0" err="1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아두이노</a:t>
            </a:r>
            <a:r>
              <a:rPr lang="ko-KR" altLang="en-US" sz="2400" kern="0" spc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 </a:t>
            </a:r>
            <a:r>
              <a:rPr lang="ko-KR" altLang="en-US" sz="2400" kern="0" spc="0" dirty="0" err="1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프로미니</a:t>
            </a:r>
            <a:endParaRPr lang="en-US" altLang="ko-KR" sz="2400" kern="0" spc="0" dirty="0">
              <a:solidFill>
                <a:srgbClr val="000000"/>
              </a:solidFill>
              <a:effectLst/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  <a:p>
            <a:pPr marL="457200" marR="0" indent="-457200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ko-KR" altLang="en-US" sz="2400" kern="0" spc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편리한 위치 확인 </a:t>
            </a:r>
            <a:r>
              <a:rPr lang="en-US" altLang="ko-KR" sz="2400" kern="0" dirty="0">
                <a:solidFill>
                  <a:srgbClr val="000000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~&gt; </a:t>
            </a:r>
            <a:r>
              <a:rPr lang="ko-KR" altLang="en-US" sz="2400" kern="0" spc="0" dirty="0">
                <a:solidFill>
                  <a:srgbClr val="000000"/>
                </a:solidFill>
                <a:effectLst/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카카오 채널</a:t>
            </a:r>
            <a:endParaRPr lang="en-US" altLang="ko-KR" sz="2400" kern="0" spc="0" dirty="0">
              <a:solidFill>
                <a:srgbClr val="000000"/>
              </a:solidFill>
              <a:effectLst/>
              <a:latin typeface="넥슨Lv1고딕 Low OTF" panose="00000500000000000000" pitchFamily="50" charset="-127"/>
              <a:ea typeface="넥슨Lv1고딕 Low OTF" panose="0000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21528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51C6727-4B90-48BA-8326-56F100EEE55B}"/>
              </a:ext>
            </a:extLst>
          </p:cNvPr>
          <p:cNvSpPr txBox="1"/>
          <p:nvPr/>
        </p:nvSpPr>
        <p:spPr>
          <a:xfrm>
            <a:off x="2582217" y="3013501"/>
            <a:ext cx="702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rgbClr val="2B617E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기술적 내용</a:t>
            </a:r>
          </a:p>
        </p:txBody>
      </p:sp>
    </p:spTree>
    <p:extLst>
      <p:ext uri="{BB962C8B-B14F-4D97-AF65-F5344CB8AC3E}">
        <p14:creationId xmlns:p14="http://schemas.microsoft.com/office/powerpoint/2010/main" val="1564505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EC92BE8-F3D2-4845-894D-CF86868B7CBE}"/>
              </a:ext>
            </a:extLst>
          </p:cNvPr>
          <p:cNvSpPr txBox="1"/>
          <p:nvPr/>
        </p:nvSpPr>
        <p:spPr>
          <a:xfrm>
            <a:off x="242188" y="106313"/>
            <a:ext cx="5853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2. </a:t>
            </a:r>
            <a:r>
              <a:rPr lang="ko-KR" altLang="en-US" sz="3600" b="1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기술적 내용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6CAD70F-564D-4A03-975C-7ED8619271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E1A1606-E053-4C08-86C3-5CBAD0CDE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394" y="1199063"/>
            <a:ext cx="10123212" cy="502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0730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51C6727-4B90-48BA-8326-56F100EEE55B}"/>
              </a:ext>
            </a:extLst>
          </p:cNvPr>
          <p:cNvSpPr txBox="1"/>
          <p:nvPr/>
        </p:nvSpPr>
        <p:spPr>
          <a:xfrm>
            <a:off x="2582217" y="3013501"/>
            <a:ext cx="702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rgbClr val="2B617E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동작 확인</a:t>
            </a:r>
          </a:p>
        </p:txBody>
      </p:sp>
    </p:spTree>
    <p:extLst>
      <p:ext uri="{BB962C8B-B14F-4D97-AF65-F5344CB8AC3E}">
        <p14:creationId xmlns:p14="http://schemas.microsoft.com/office/powerpoint/2010/main" val="110896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EC92BE8-F3D2-4845-894D-CF86868B7CBE}"/>
              </a:ext>
            </a:extLst>
          </p:cNvPr>
          <p:cNvSpPr txBox="1"/>
          <p:nvPr/>
        </p:nvSpPr>
        <p:spPr>
          <a:xfrm>
            <a:off x="242188" y="88383"/>
            <a:ext cx="5853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3. </a:t>
            </a:r>
            <a:r>
              <a:rPr lang="ko-KR" altLang="en-US" sz="3600" b="1" dirty="0">
                <a:solidFill>
                  <a:schemeClr val="bg1"/>
                </a:solidFill>
                <a:latin typeface="넥슨Lv1고딕 Low OTF" panose="00000500000000000000" pitchFamily="50" charset="-127"/>
                <a:ea typeface="넥슨Lv1고딕 Low OTF" panose="00000500000000000000" pitchFamily="50" charset="-127"/>
              </a:rPr>
              <a:t>동작 확인</a:t>
            </a:r>
          </a:p>
        </p:txBody>
      </p:sp>
      <p:pic>
        <p:nvPicPr>
          <p:cNvPr id="2" name="KakaoTalk_20211103_182410574">
            <a:hlinkClick r:id="" action="ppaction://media"/>
            <a:extLst>
              <a:ext uri="{FF2B5EF4-FFF2-40B4-BE49-F238E27FC236}">
                <a16:creationId xmlns:a16="http://schemas.microsoft.com/office/drawing/2014/main" id="{4C23677C-9193-43A0-B1FB-B259B41907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0624" y="84555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21513"/>
      </p:ext>
    </p:extLst>
  </p:cSld>
  <p:clrMapOvr>
    <a:masterClrMapping/>
  </p:clrMapOvr>
  <p:transition spd="slow" advTm="1295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83BD96-D200-4D25-A1B9-765526A13EB3}"/>
              </a:ext>
            </a:extLst>
          </p:cNvPr>
          <p:cNvSpPr txBox="1"/>
          <p:nvPr/>
        </p:nvSpPr>
        <p:spPr>
          <a:xfrm>
            <a:off x="2582217" y="3013501"/>
            <a:ext cx="702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rgbClr val="2B617E"/>
                </a:solidFill>
                <a:latin typeface="넥슨Lv1고딕 Low OTF Bold" panose="00000800000000000000" pitchFamily="50" charset="-127"/>
                <a:ea typeface="넥슨Lv1고딕 Low OTF Bold" panose="00000800000000000000" pitchFamily="50" charset="-127"/>
              </a:rPr>
              <a:t>Thank You</a:t>
            </a:r>
            <a:endParaRPr lang="ko-KR" altLang="en-US" sz="4800" b="1" dirty="0">
              <a:solidFill>
                <a:srgbClr val="2B617E"/>
              </a:solidFill>
              <a:latin typeface="넥슨Lv1고딕 Low OTF Bold" panose="00000800000000000000" pitchFamily="50" charset="-127"/>
              <a:ea typeface="넥슨Lv1고딕 Low OTF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511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2662</TotalTime>
  <Words>56</Words>
  <Application>Microsoft Office PowerPoint</Application>
  <PresentationFormat>와이드스크린</PresentationFormat>
  <Paragraphs>15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넥슨Lv1고딕 Low OTF</vt:lpstr>
      <vt:lpstr>넥슨Lv1고딕 Low OTF Bold</vt:lpstr>
      <vt:lpstr>넥슨Lv1고딕 Low OTF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YOON</dc:creator>
  <cp:lastModifiedBy>최은진</cp:lastModifiedBy>
  <cp:revision>185</cp:revision>
  <dcterms:created xsi:type="dcterms:W3CDTF">2018-06-01T17:18:46Z</dcterms:created>
  <dcterms:modified xsi:type="dcterms:W3CDTF">2021-11-04T00:47:22Z</dcterms:modified>
</cp:coreProperties>
</file>

<file path=docProps/thumbnail.jpeg>
</file>